
<file path=[Content_Types].xml><?xml version="1.0" encoding="utf-8"?>
<Types xmlns="http://schemas.openxmlformats.org/package/2006/content-types">
  <Override PartName="/ppt/slideLayouts/slideLayout18.xml" ContentType="application/vnd.openxmlformats-officedocument.presentationml.slideLayout+xml"/>
  <Override PartName="/ppt/slideLayouts/slideLayout1.xml" ContentType="application/vnd.openxmlformats-officedocument.presentationml.slideLayout+xml"/>
  <Default Extension="png" ContentType="image/png"/>
  <Default Extension="rels" ContentType="application/vnd.openxmlformats-package.relationships+xml"/>
  <Default Extension="jpeg" ContentType="image/jpeg"/>
  <Default Extension="xml" ContentType="application/xml"/>
  <Override PartName="/ppt/slides/slide9.xml" ContentType="application/vnd.openxmlformats-officedocument.presentationml.slide+xml"/>
  <Override PartName="/ppt/slides/slide11.xml" ContentType="application/vnd.openxmlformats-officedocument.presentationml.slide+xml"/>
  <Override PartName="/ppt/slideLayouts/slideLayout16.xml" ContentType="application/vnd.openxmlformats-officedocument.presentationml.slideLayout+xml"/>
  <Override PartName="/ppt/tableStyles.xml" ContentType="application/vnd.openxmlformats-officedocument.presentationml.tableStyles+xml"/>
  <Override PartName="/ppt/slideLayouts/slideLayout8.xml" ContentType="application/vnd.openxmlformats-officedocument.presentationml.slideLayout+xml"/>
  <Override PartName="/ppt/slides/slide7.xml" ContentType="application/vnd.openxmlformats-officedocument.presentationml.slide+xml"/>
  <Override PartName="/ppt/slideLayouts/slideLayout14.xml" ContentType="application/vnd.openxmlformats-officedocument.presentationml.slideLayout+xml"/>
  <Override PartName="/ppt/slideLayouts/slideLayout6.xml" ContentType="application/vnd.openxmlformats-officedocument.presentationml.slideLayout+xml"/>
  <Override PartName="/ppt/slides/slide5.xml" ContentType="application/vnd.openxmlformats-officedocument.presentationml.slide+xml"/>
  <Override PartName="/ppt/slideLayouts/slideLayout12.xml" ContentType="application/vnd.openxmlformats-officedocument.presentationml.slideLayout+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s/slide3.xml" ContentType="application/vnd.openxmlformats-officedocument.presentationml.slide+xml"/>
  <Override PartName="/ppt/slideLayouts/slideLayout10.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s/slide1.xml" ContentType="application/vnd.openxmlformats-officedocument.presentationml.slide+xml"/>
  <Override PartName="/ppt/slides/slide12.xml" ContentType="application/vnd.openxmlformats-officedocument.presentationml.slide+xml"/>
  <Default Extension="bin" ContentType="application/vnd.openxmlformats-officedocument.presentationml.printerSettings"/>
  <Override PartName="/ppt/slideLayouts/slideLayout17.xml" ContentType="application/vnd.openxmlformats-officedocument.presentationml.slideLayout+xml"/>
  <Override PartName="/ppt/slideLayouts/slideLayout20.xml" ContentType="application/vnd.openxmlformats-officedocument.presentationml.slideLayout+xml"/>
  <Override PartName="/ppt/slides/slide10.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s/slide8.xml" ContentType="application/vnd.openxmlformats-officedocument.presentationml.slide+xml"/>
  <Override PartName="/ppt/presentation.xml" ContentType="application/vnd.openxmlformats-officedocument.presentationml.presentation.main+xml"/>
  <Override PartName="/ppt/slideLayouts/slideLayout15.xml" ContentType="application/vnd.openxmlformats-officedocument.presentationml.slideLayout+xml"/>
  <Override PartName="/ppt/slideLayouts/slideLayout7.xml" ContentType="application/vnd.openxmlformats-officedocument.presentationml.slideLayout+xml"/>
  <Override PartName="/ppt/slides/slide6.xml" ContentType="application/vnd.openxmlformats-officedocument.presentationml.slide+xml"/>
  <Override PartName="/ppt/slideLayouts/slideLayout13.xml" ContentType="application/vnd.openxmlformats-officedocument.presentationml.slideLayout+xml"/>
  <Override PartName="/ppt/slideLayouts/slideLayout5.xml" ContentType="application/vnd.openxmlformats-officedocument.presentationml.slideLayout+xml"/>
  <Override PartName="/ppt/slides/slide4.xml" ContentType="application/vnd.openxmlformats-officedocument.presentationml.slide+xml"/>
  <Override PartName="/ppt/slideLayouts/slideLayout11.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slideLayouts/slideLayout3.xml" ContentType="application/vnd.openxmlformats-officedocument.presentationml.slideLayout+xml"/>
  <Override PartName="/ppt/slides/slide2.xml" ContentType="application/vnd.openxmlformats-officedocument.presentationml.slide+xml"/>
  <Override PartName="/ppt/slides/slide13.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saveSubsetFonts="1" autoCompressPictures="0">
  <p:sldMasterIdLst>
    <p:sldMasterId id="2147483865" r:id="rId1"/>
  </p:sldMasterIdLst>
  <p:sldIdLst>
    <p:sldId id="256" r:id="rId2"/>
    <p:sldId id="257" r:id="rId3"/>
    <p:sldId id="268" r:id="rId4"/>
    <p:sldId id="269" r:id="rId5"/>
    <p:sldId id="258" r:id="rId6"/>
    <p:sldId id="266" r:id="rId7"/>
    <p:sldId id="267" r:id="rId8"/>
    <p:sldId id="259" r:id="rId9"/>
    <p:sldId id="264" r:id="rId10"/>
    <p:sldId id="265" r:id="rId11"/>
    <p:sldId id="260" r:id="rId12"/>
    <p:sldId id="262" r:id="rId13"/>
    <p:sldId id="261" r:id="rId1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normalViewPr>
    <p:restoredLeft sz="15620"/>
    <p:restoredTop sz="94660"/>
  </p:normalViewPr>
  <p:slideViewPr>
    <p:cSldViewPr snapToGrid="0" snapToObjects="1">
      <p:cViewPr varScale="1">
        <p:scale>
          <a:sx n="75" d="100"/>
          <a:sy n="75" d="100"/>
        </p:scale>
        <p:origin x="-1304" y="-11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printerSettings" Target="printerSettings/printerSettings1.bin"/><Relationship Id="rId16" Type="http://schemas.openxmlformats.org/officeDocument/2006/relationships/presProps" Target="presProps.xml"/><Relationship Id="rId17" Type="http://schemas.openxmlformats.org/officeDocument/2006/relationships/viewProps" Target="viewProps.xml"/><Relationship Id="rId18" Type="http://schemas.openxmlformats.org/officeDocument/2006/relationships/theme" Target="theme/theme1.xml"/><Relationship Id="rId19"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jpe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0.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jpe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jpe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 preserve="1">
  <p:cSld name="Title Slide">
    <p:bg>
      <p:bgRef idx="1003">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3124200"/>
            <a:ext cx="6477000" cy="1914144"/>
          </a:xfrm>
        </p:spPr>
        <p:txBody>
          <a:bodyPr vert="horz" lIns="45720" tIns="0" rIns="45720" bIns="0" rtlCol="0" anchor="b" anchorCtr="0">
            <a:noAutofit/>
          </a:bodyPr>
          <a:lstStyle>
            <a:lvl1pPr algn="l" defTabSz="914400" rtl="0" eaLnBrk="1" latinLnBrk="0" hangingPunct="1">
              <a:lnSpc>
                <a:spcPts val="5000"/>
              </a:lnSpc>
              <a:spcBef>
                <a:spcPct val="0"/>
              </a:spcBef>
              <a:buNone/>
              <a:defRPr sz="4600" kern="1200">
                <a:solidFill>
                  <a:schemeClr val="tx1"/>
                </a:solidFill>
                <a:latin typeface="+mj-lt"/>
                <a:ea typeface="+mj-ea"/>
                <a:cs typeface="+mj-cs"/>
              </a:defRPr>
            </a:lvl1pPr>
          </a:lstStyle>
          <a:p>
            <a:r>
              <a:rPr lang="en-US" smtClean="0"/>
              <a:t>Click to edit Master title style</a:t>
            </a:r>
            <a:endParaRPr/>
          </a:p>
        </p:txBody>
      </p:sp>
      <p:sp>
        <p:nvSpPr>
          <p:cNvPr id="3" name="Subtitle 2"/>
          <p:cNvSpPr>
            <a:spLocks noGrp="1"/>
          </p:cNvSpPr>
          <p:nvPr>
            <p:ph type="subTitle" idx="1"/>
          </p:nvPr>
        </p:nvSpPr>
        <p:spPr>
          <a:xfrm>
            <a:off x="2209800" y="5056632"/>
            <a:ext cx="6477000" cy="1174088"/>
          </a:xfrm>
        </p:spPr>
        <p:txBody>
          <a:bodyPr vert="horz" lIns="91440" tIns="0" rIns="45720" bIns="0" rtlCol="0">
            <a:normAutofit/>
          </a:bodyPr>
          <a:lstStyle>
            <a:lvl1pPr marL="0" indent="0" algn="l" defTabSz="914400" rtl="0" eaLnBrk="1" latinLnBrk="0" hangingPunct="1">
              <a:lnSpc>
                <a:spcPts val="2600"/>
              </a:lnSpc>
              <a:spcBef>
                <a:spcPts val="0"/>
              </a:spcBef>
              <a:buSzPct val="90000"/>
              <a:buFontTx/>
              <a:buNone/>
              <a:defRPr sz="2200" kern="1200">
                <a:solidFill>
                  <a:schemeClr val="tx1"/>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a:p>
        </p:txBody>
      </p:sp>
      <p:sp>
        <p:nvSpPr>
          <p:cNvPr id="4" name="Date Placeholder 3"/>
          <p:cNvSpPr>
            <a:spLocks noGrp="1"/>
          </p:cNvSpPr>
          <p:nvPr>
            <p:ph type="dt" sz="half" idx="10"/>
          </p:nvPr>
        </p:nvSpPr>
        <p:spPr>
          <a:xfrm>
            <a:off x="457200" y="6300216"/>
            <a:ext cx="1984248" cy="274320"/>
          </a:xfrm>
        </p:spPr>
        <p:txBody>
          <a:bodyPr vert="horz" lIns="91440" tIns="45720" rIns="91440" bIns="45720" rtlCol="0" anchor="ctr"/>
          <a:lstStyle>
            <a:lvl1pPr marL="0" algn="l" defTabSz="914400" rtl="0" eaLnBrk="1" latinLnBrk="0" hangingPunct="1">
              <a:defRPr sz="1100" kern="1200">
                <a:solidFill>
                  <a:schemeClr val="tx1"/>
                </a:solidFill>
                <a:latin typeface="Rockwell" pitchFamily="18" charset="0"/>
                <a:ea typeface="+mn-ea"/>
                <a:cs typeface="+mn-cs"/>
              </a:defRPr>
            </a:lvl1pPr>
          </a:lstStyle>
          <a:p>
            <a:fld id="{AF51AC2E-E6DC-6B4F-9431-0CF0D6DEA46A}" type="datetimeFigureOut">
              <a:rPr lang="en-US" smtClean="0"/>
              <a:t>4/27/15</a:t>
            </a:fld>
            <a:endParaRPr lang="en-US"/>
          </a:p>
        </p:txBody>
      </p:sp>
      <p:sp>
        <p:nvSpPr>
          <p:cNvPr id="5" name="Footer Placeholder 4"/>
          <p:cNvSpPr>
            <a:spLocks noGrp="1"/>
          </p:cNvSpPr>
          <p:nvPr>
            <p:ph type="ftr" sz="quarter" idx="11"/>
          </p:nvPr>
        </p:nvSpPr>
        <p:spPr>
          <a:xfrm>
            <a:off x="3959352" y="6300216"/>
            <a:ext cx="3813048" cy="274320"/>
          </a:xfrm>
        </p:spPr>
        <p:txBody>
          <a:bodyPr vert="horz" lIns="91440" tIns="45720" rIns="91440" bIns="45720" rtlCol="0" anchor="ctr"/>
          <a:lstStyle>
            <a:lvl1pPr marL="0" algn="l" defTabSz="914400" rtl="0" eaLnBrk="1" latinLnBrk="0" hangingPunct="1">
              <a:defRPr sz="1100" kern="1200">
                <a:solidFill>
                  <a:schemeClr val="tx1"/>
                </a:solidFill>
                <a:latin typeface="Rockwell" pitchFamily="18" charset="0"/>
                <a:ea typeface="+mn-ea"/>
                <a:cs typeface="+mn-cs"/>
              </a:defRPr>
            </a:lvl1pPr>
          </a:lstStyle>
          <a:p>
            <a:endParaRPr lang="en-US"/>
          </a:p>
        </p:txBody>
      </p:sp>
      <p:sp>
        <p:nvSpPr>
          <p:cNvPr id="6" name="Slide Number Placeholder 5"/>
          <p:cNvSpPr>
            <a:spLocks noGrp="1"/>
          </p:cNvSpPr>
          <p:nvPr>
            <p:ph type="sldNum" sz="quarter" idx="12"/>
          </p:nvPr>
        </p:nvSpPr>
        <p:spPr>
          <a:xfrm>
            <a:off x="8275320" y="6300216"/>
            <a:ext cx="685800" cy="274320"/>
          </a:xfrm>
        </p:spPr>
        <p:txBody>
          <a:bodyPr vert="horz" lIns="91440" tIns="45720" rIns="91440" bIns="45720" rtlCol="0" anchor="ctr"/>
          <a:lstStyle>
            <a:lvl1pPr marL="0" algn="r" defTabSz="914400" rtl="0" eaLnBrk="1" latinLnBrk="0" hangingPunct="1">
              <a:defRPr sz="1100" kern="1200">
                <a:solidFill>
                  <a:schemeClr val="tx1"/>
                </a:solidFill>
                <a:latin typeface="Rockwell" pitchFamily="18" charset="0"/>
                <a:ea typeface="+mn-ea"/>
                <a:cs typeface="+mn-cs"/>
              </a:defRPr>
            </a:lvl1pPr>
          </a:lstStyle>
          <a:p>
            <a:fld id="{CB7CC652-A623-41D2-B0ED-8F1D217186B4}"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AF51AC2E-E6DC-6B4F-9431-0CF0D6DEA46A}" type="datetimeFigureOut">
              <a:rPr lang="en-US" smtClean="0"/>
              <a:t>4/27/15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69B4A0-D241-6544-8273-CEDBCDBE1BA0}"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Title Slide with Watermark">
    <p:bg>
      <p:bgRef idx="1003">
        <a:schemeClr val="bg2"/>
      </p:bgRef>
    </p:bg>
    <p:spTree>
      <p:nvGrpSpPr>
        <p:cNvPr id="1" name=""/>
        <p:cNvGrpSpPr/>
        <p:nvPr/>
      </p:nvGrpSpPr>
      <p:grpSpPr>
        <a:xfrm>
          <a:off x="0" y="0"/>
          <a:ext cx="0" cy="0"/>
          <a:chOff x="0" y="0"/>
          <a:chExt cx="0" cy="0"/>
        </a:xfrm>
      </p:grpSpPr>
      <p:sp>
        <p:nvSpPr>
          <p:cNvPr id="8" name="Text Placeholder 7"/>
          <p:cNvSpPr>
            <a:spLocks noGrp="1"/>
          </p:cNvSpPr>
          <p:nvPr>
            <p:ph type="body" sz="quarter" idx="13"/>
          </p:nvPr>
        </p:nvSpPr>
        <p:spPr>
          <a:xfrm>
            <a:off x="1122215" y="3200400"/>
            <a:ext cx="8021782" cy="2209800"/>
          </a:xfrm>
        </p:spPr>
        <p:txBody>
          <a:bodyPr wrap="none" lIns="0" tIns="0" rIns="0" bIns="0" anchor="ctr" anchorCtr="0">
            <a:noAutofit/>
          </a:bodyPr>
          <a:lstStyle>
            <a:lvl1pPr marL="0" indent="0" algn="r">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1pPr>
            <a:lvl2pPr marL="0" indent="0" algn="r">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2pPr>
            <a:lvl3pPr marL="0" indent="0" algn="r">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3pPr>
            <a:lvl4pPr marL="0" indent="0" algn="r">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4pPr>
            <a:lvl5pPr marL="0" indent="0" algn="r">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5pPr>
          </a:lstStyle>
          <a:p>
            <a:pPr lvl="0"/>
            <a:r>
              <a:rPr lang="en-US" smtClean="0"/>
              <a:t>Click to edit Master text styles</a:t>
            </a:r>
          </a:p>
        </p:txBody>
      </p:sp>
      <p:sp>
        <p:nvSpPr>
          <p:cNvPr id="2" name="Title 1"/>
          <p:cNvSpPr>
            <a:spLocks noGrp="1"/>
          </p:cNvSpPr>
          <p:nvPr>
            <p:ph type="ctrTitle"/>
          </p:nvPr>
        </p:nvSpPr>
        <p:spPr>
          <a:xfrm>
            <a:off x="3960813" y="3833095"/>
            <a:ext cx="4724400" cy="1209964"/>
          </a:xfrm>
        </p:spPr>
        <p:txBody>
          <a:bodyPr lIns="45720" tIns="0" rIns="45720" bIns="0" anchor="b" anchorCtr="0">
            <a:noAutofit/>
          </a:bodyPr>
          <a:lstStyle>
            <a:lvl1pPr algn="l">
              <a:lnSpc>
                <a:spcPts val="5000"/>
              </a:lnSpc>
              <a:defRPr sz="4600"/>
            </a:lvl1pPr>
          </a:lstStyle>
          <a:p>
            <a:r>
              <a:rPr lang="en-US" smtClean="0"/>
              <a:t>Click to edit Master title style</a:t>
            </a:r>
            <a:endParaRPr/>
          </a:p>
        </p:txBody>
      </p:sp>
      <p:sp>
        <p:nvSpPr>
          <p:cNvPr id="3" name="Subtitle 2"/>
          <p:cNvSpPr>
            <a:spLocks noGrp="1"/>
          </p:cNvSpPr>
          <p:nvPr>
            <p:ph type="subTitle" idx="1"/>
          </p:nvPr>
        </p:nvSpPr>
        <p:spPr>
          <a:xfrm>
            <a:off x="3960813" y="5056909"/>
            <a:ext cx="4724400" cy="1156586"/>
          </a:xfrm>
        </p:spPr>
        <p:txBody>
          <a:bodyPr lIns="91440" tIns="0" rIns="45720" bIns="0">
            <a:normAutofit/>
          </a:bodyPr>
          <a:lstStyle>
            <a:lvl1pPr marL="0" indent="0" algn="l">
              <a:lnSpc>
                <a:spcPts val="2600"/>
              </a:lnSpc>
              <a:spcBef>
                <a:spcPct val="0"/>
              </a:spcBef>
              <a:buNone/>
              <a:defRPr sz="2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a:p>
        </p:txBody>
      </p:sp>
      <p:sp>
        <p:nvSpPr>
          <p:cNvPr id="4" name="Date Placeholder 3"/>
          <p:cNvSpPr>
            <a:spLocks noGrp="1"/>
          </p:cNvSpPr>
          <p:nvPr>
            <p:ph type="dt" sz="half" idx="10"/>
          </p:nvPr>
        </p:nvSpPr>
        <p:spPr>
          <a:xfrm>
            <a:off x="457200" y="6298744"/>
            <a:ext cx="1981200" cy="273050"/>
          </a:xfrm>
        </p:spPr>
        <p:txBody>
          <a:bodyPr/>
          <a:lstStyle>
            <a:lvl1pPr algn="l">
              <a:defRPr sz="1100">
                <a:latin typeface="Rockwell" pitchFamily="18" charset="0"/>
              </a:defRPr>
            </a:lvl1pPr>
          </a:lstStyle>
          <a:p>
            <a:fld id="{AF51AC2E-E6DC-6B4F-9431-0CF0D6DEA46A}" type="datetimeFigureOut">
              <a:rPr lang="en-US" smtClean="0"/>
              <a:t>4/27/15</a:t>
            </a:fld>
            <a:endParaRPr lang="en-US"/>
          </a:p>
        </p:txBody>
      </p:sp>
      <p:sp>
        <p:nvSpPr>
          <p:cNvPr id="5" name="Footer Placeholder 4"/>
          <p:cNvSpPr>
            <a:spLocks noGrp="1"/>
          </p:cNvSpPr>
          <p:nvPr>
            <p:ph type="ftr" sz="quarter" idx="11"/>
          </p:nvPr>
        </p:nvSpPr>
        <p:spPr>
          <a:xfrm>
            <a:off x="3962400" y="6298744"/>
            <a:ext cx="3810000" cy="273050"/>
          </a:xfrm>
        </p:spPr>
        <p:txBody>
          <a:bodyPr/>
          <a:lstStyle>
            <a:lvl1pPr algn="l">
              <a:defRPr/>
            </a:lvl1pPr>
          </a:lstStyle>
          <a:p>
            <a:endParaRPr lang="en-US"/>
          </a:p>
        </p:txBody>
      </p:sp>
      <p:sp>
        <p:nvSpPr>
          <p:cNvPr id="6" name="Slide Number Placeholder 5"/>
          <p:cNvSpPr>
            <a:spLocks noGrp="1"/>
          </p:cNvSpPr>
          <p:nvPr>
            <p:ph type="sldNum" sz="quarter" idx="12"/>
          </p:nvPr>
        </p:nvSpPr>
        <p:spPr>
          <a:xfrm>
            <a:off x="8264856" y="6312392"/>
            <a:ext cx="685800" cy="265089"/>
          </a:xfrm>
        </p:spPr>
        <p:txBody>
          <a:bodyPr/>
          <a:lstStyle>
            <a:lvl1pPr>
              <a:defRPr sz="1100">
                <a:solidFill>
                  <a:schemeClr val="tx1"/>
                </a:solidFill>
                <a:latin typeface="Rockwell" pitchFamily="18" charset="0"/>
              </a:defRPr>
            </a:lvl1pPr>
          </a:lstStyle>
          <a:p>
            <a:fld id="{CB69B4A0-D241-6544-8273-CEDBCDBE1BA0}"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194560"/>
            <a:ext cx="7772400" cy="1362075"/>
          </a:xfrm>
        </p:spPr>
        <p:txBody>
          <a:bodyPr vert="horz" lIns="45720" tIns="0" rIns="45720" bIns="0" rtlCol="0" anchor="b" anchorCtr="0">
            <a:noAutofit/>
          </a:bodyPr>
          <a:lstStyle>
            <a:lvl1pPr algn="l" defTabSz="914400" rtl="0" eaLnBrk="1" latinLnBrk="0" hangingPunct="1">
              <a:lnSpc>
                <a:spcPts val="5000"/>
              </a:lnSpc>
              <a:spcBef>
                <a:spcPct val="0"/>
              </a:spcBef>
              <a:buNone/>
              <a:defRPr sz="4600" b="1" kern="1200" cap="none" baseline="0">
                <a:solidFill>
                  <a:schemeClr val="tx1"/>
                </a:solidFill>
                <a:latin typeface="+mj-lt"/>
                <a:ea typeface="+mj-ea"/>
                <a:cs typeface="+mj-cs"/>
              </a:defRPr>
            </a:lvl1pPr>
          </a:lstStyle>
          <a:p>
            <a:r>
              <a:rPr lang="en-US" smtClean="0"/>
              <a:t>Click to edit Master title style</a:t>
            </a:r>
            <a:endParaRPr/>
          </a:p>
        </p:txBody>
      </p:sp>
      <p:sp>
        <p:nvSpPr>
          <p:cNvPr id="3" name="Text Placeholder 2"/>
          <p:cNvSpPr>
            <a:spLocks noGrp="1"/>
          </p:cNvSpPr>
          <p:nvPr>
            <p:ph type="body" idx="1"/>
          </p:nvPr>
        </p:nvSpPr>
        <p:spPr>
          <a:xfrm>
            <a:off x="457200" y="3557016"/>
            <a:ext cx="7772400" cy="987552"/>
          </a:xfrm>
        </p:spPr>
        <p:txBody>
          <a:bodyPr vert="horz" lIns="91440" tIns="0" rIns="45720" bIns="0" rtlCol="0" anchor="t" anchorCtr="0">
            <a:normAutofit/>
          </a:bodyPr>
          <a:lstStyle>
            <a:lvl1pPr marL="0" indent="0">
              <a:spcBef>
                <a:spcPct val="0"/>
              </a:spcBef>
              <a:buNone/>
              <a:defRPr sz="2200" kern="1200">
                <a:solidFill>
                  <a:schemeClr val="tx1"/>
                </a:solidFill>
                <a:latin typeface="+mn-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lvl="0" indent="0" algn="l" defTabSz="914400" rtl="0" eaLnBrk="1" latinLnBrk="0" hangingPunct="1">
              <a:spcBef>
                <a:spcPts val="2000"/>
              </a:spcBef>
              <a:buSzPct val="90000"/>
              <a:buFontTx/>
              <a:buNone/>
            </a:pPr>
            <a:r>
              <a:rPr lang="en-US" smtClean="0"/>
              <a:t>Click to edit Master text styles</a:t>
            </a:r>
          </a:p>
        </p:txBody>
      </p:sp>
      <p:sp>
        <p:nvSpPr>
          <p:cNvPr id="4" name="Date Placeholder 3"/>
          <p:cNvSpPr>
            <a:spLocks noGrp="1"/>
          </p:cNvSpPr>
          <p:nvPr>
            <p:ph type="dt" sz="half" idx="10"/>
          </p:nvPr>
        </p:nvSpPr>
        <p:spPr/>
        <p:txBody>
          <a:bodyPr/>
          <a:lstStyle/>
          <a:p>
            <a:fld id="{AF51AC2E-E6DC-6B4F-9431-0CF0D6DEA46A}" type="datetimeFigureOut">
              <a:rPr lang="en-US" smtClean="0"/>
              <a:t>4/27/15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algn="l" eaLnBrk="1" latinLnBrk="0" hangingPunct="1"/>
            <a:fld id="{09CEB3EB-F4F2-46F4-8867-D3C68411A9A0}" type="slidenum">
              <a:rPr kumimoji="0" lang="en-US" smtClean="0"/>
              <a:pPr algn="l" eaLnBrk="1" latinLnBrk="0" hangingPunct="1"/>
              <a:t>‹#›</a:t>
            </a:fld>
            <a:endParaRPr kumimoji="0" lang="en-US" sz="1200">
              <a:solidFill>
                <a:schemeClr val="tx2"/>
              </a:solidFill>
            </a:endParaRPr>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Section with Watermark">
    <p:bg>
      <p:bgRef idx="1002">
        <a:schemeClr val="bg2"/>
      </p:bgRef>
    </p:bg>
    <p:spTree>
      <p:nvGrpSpPr>
        <p:cNvPr id="1" name=""/>
        <p:cNvGrpSpPr/>
        <p:nvPr/>
      </p:nvGrpSpPr>
      <p:grpSpPr>
        <a:xfrm>
          <a:off x="0" y="0"/>
          <a:ext cx="0" cy="0"/>
          <a:chOff x="0" y="0"/>
          <a:chExt cx="0" cy="0"/>
        </a:xfrm>
      </p:grpSpPr>
      <p:sp>
        <p:nvSpPr>
          <p:cNvPr id="7" name="Text Placeholder 7"/>
          <p:cNvSpPr>
            <a:spLocks noGrp="1"/>
          </p:cNvSpPr>
          <p:nvPr>
            <p:ph type="body" sz="quarter" idx="13"/>
          </p:nvPr>
        </p:nvSpPr>
        <p:spPr>
          <a:xfrm>
            <a:off x="712693" y="1689847"/>
            <a:ext cx="8431303" cy="2209800"/>
          </a:xfrm>
        </p:spPr>
        <p:txBody>
          <a:bodyPr wrap="none" lIns="0" tIns="0" rIns="0" bIns="0" anchor="ctr" anchorCtr="0">
            <a:noAutofit/>
          </a:bodyPr>
          <a:lstStyle>
            <a:lvl1pPr marL="0" indent="0" algn="l">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1pPr>
            <a:lvl2pPr marL="0" indent="0" algn="l">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2pPr>
            <a:lvl3pPr marL="0" indent="0" algn="l">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3pPr>
            <a:lvl4pPr marL="0" indent="0" algn="l">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4pPr>
            <a:lvl5pPr marL="0" indent="0" algn="l">
              <a:spcBef>
                <a:spcPts val="0"/>
              </a:spcBef>
              <a:buNone/>
              <a:defRPr sz="12200">
                <a:gradFill>
                  <a:gsLst>
                    <a:gs pos="0">
                      <a:schemeClr val="tx1">
                        <a:alpha val="10000"/>
                      </a:schemeClr>
                    </a:gs>
                    <a:gs pos="100000">
                      <a:schemeClr val="tx1">
                        <a:alpha val="10000"/>
                      </a:schemeClr>
                    </a:gs>
                  </a:gsLst>
                  <a:lin ang="5400000" scaled="0"/>
                </a:gradFill>
                <a:latin typeface="Impact" pitchFamily="34" charset="0"/>
              </a:defRPr>
            </a:lvl5pPr>
          </a:lstStyle>
          <a:p>
            <a:pPr lvl="0"/>
            <a:r>
              <a:rPr lang="en-US" smtClean="0"/>
              <a:t>Click to edit Master text styles</a:t>
            </a:r>
          </a:p>
        </p:txBody>
      </p:sp>
      <p:sp>
        <p:nvSpPr>
          <p:cNvPr id="2" name="Title 1"/>
          <p:cNvSpPr>
            <a:spLocks noGrp="1"/>
          </p:cNvSpPr>
          <p:nvPr>
            <p:ph type="title"/>
          </p:nvPr>
        </p:nvSpPr>
        <p:spPr>
          <a:xfrm>
            <a:off x="457201" y="2196353"/>
            <a:ext cx="5334000" cy="1362075"/>
          </a:xfrm>
        </p:spPr>
        <p:txBody>
          <a:bodyPr lIns="45720" tIns="0" rIns="45720" bIns="0" anchor="b" anchorCtr="0"/>
          <a:lstStyle>
            <a:lvl1pPr algn="l">
              <a:lnSpc>
                <a:spcPts val="5000"/>
              </a:lnSpc>
              <a:defRPr sz="4600" b="1" cap="none" baseline="0"/>
            </a:lvl1pPr>
          </a:lstStyle>
          <a:p>
            <a:r>
              <a:rPr lang="en-US" smtClean="0"/>
              <a:t>Click to edit Master title style</a:t>
            </a:r>
            <a:endParaRPr/>
          </a:p>
        </p:txBody>
      </p:sp>
      <p:sp>
        <p:nvSpPr>
          <p:cNvPr id="3" name="Text Placeholder 2"/>
          <p:cNvSpPr>
            <a:spLocks noGrp="1"/>
          </p:cNvSpPr>
          <p:nvPr>
            <p:ph type="body" idx="1"/>
          </p:nvPr>
        </p:nvSpPr>
        <p:spPr>
          <a:xfrm>
            <a:off x="457200" y="3560618"/>
            <a:ext cx="5334000" cy="983087"/>
          </a:xfrm>
        </p:spPr>
        <p:txBody>
          <a:bodyPr tIns="0" rIns="45720" bIns="0" anchor="t" anchorCtr="0"/>
          <a:lstStyle>
            <a:lvl1pPr marL="0" indent="0">
              <a:spcBef>
                <a:spcPct val="0"/>
              </a:spcBef>
              <a:buNone/>
              <a:defRPr sz="22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51AC2E-E6DC-6B4F-9431-0CF0D6DEA46A}" type="datetimeFigureOut">
              <a:rPr lang="en-US" smtClean="0"/>
              <a:t>4/27/15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69B4A0-D241-6544-8273-CEDBCDBE1BA0}"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Section with Picture">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152775" y="4069804"/>
            <a:ext cx="5538788" cy="1162050"/>
          </a:xfrm>
        </p:spPr>
        <p:txBody>
          <a:bodyPr tIns="0" bIns="0" anchor="b"/>
          <a:lstStyle>
            <a:lvl1pPr algn="l">
              <a:lnSpc>
                <a:spcPts val="4600"/>
              </a:lnSpc>
              <a:defRPr sz="4600" b="1"/>
            </a:lvl1pPr>
          </a:lstStyle>
          <a:p>
            <a:r>
              <a:rPr lang="en-US" smtClean="0"/>
              <a:t>Click to edit Master title style</a:t>
            </a:r>
            <a:endParaRPr/>
          </a:p>
        </p:txBody>
      </p:sp>
      <p:grpSp>
        <p:nvGrpSpPr>
          <p:cNvPr id="3" name="Group 8"/>
          <p:cNvGrpSpPr/>
          <p:nvPr/>
        </p:nvGrpSpPr>
        <p:grpSpPr>
          <a:xfrm rot="21240000">
            <a:off x="654352" y="445180"/>
            <a:ext cx="5416247" cy="3630168"/>
            <a:chOff x="1524000" y="381000"/>
            <a:chExt cx="3657600" cy="4737978"/>
          </a:xfrm>
        </p:grpSpPr>
        <p:sp>
          <p:nvSpPr>
            <p:cNvPr id="10" name="Rectangle 9"/>
            <p:cNvSpPr/>
            <p:nvPr userDrawn="1"/>
          </p:nvSpPr>
          <p:spPr>
            <a:xfrm>
              <a:off x="1524000" y="381000"/>
              <a:ext cx="3657600" cy="4724400"/>
            </a:xfrm>
            <a:prstGeom prst="rect">
              <a:avLst/>
            </a:prstGeom>
            <a:solidFill>
              <a:schemeClr val="bg1"/>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userDrawn="1"/>
          </p:nvSpPr>
          <p:spPr>
            <a:xfrm>
              <a:off x="1524000" y="381000"/>
              <a:ext cx="3657600" cy="4737978"/>
            </a:xfrm>
            <a:prstGeom prst="rect">
              <a:avLst/>
            </a:prstGeom>
            <a:gradFill flip="none" rotWithShape="1">
              <a:gsLst>
                <a:gs pos="0">
                  <a:schemeClr val="bg1">
                    <a:lumMod val="85000"/>
                  </a:schemeClr>
                </a:gs>
                <a:gs pos="15000">
                  <a:schemeClr val="bg1">
                    <a:alpha val="75000"/>
                  </a:schemeClr>
                </a:gs>
                <a:gs pos="100000">
                  <a:schemeClr val="bg1"/>
                </a:gs>
                <a:gs pos="100000">
                  <a:schemeClr val="bg1"/>
                </a:gs>
              </a:gsLst>
              <a:path path="rect">
                <a:fillToRect r="100000" b="100000"/>
              </a:path>
              <a:tileRect l="-100000" t="-100000"/>
            </a:gradFill>
            <a:ln>
              <a:noFill/>
            </a:ln>
            <a:effectLst>
              <a:innerShdw blurRad="190500" dist="88900" dir="13500000">
                <a:schemeClr val="bg1">
                  <a:lumMod val="65000"/>
                  <a:alpha val="2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2" name="Picture Placeholder 9"/>
          <p:cNvSpPr>
            <a:spLocks noGrp="1"/>
          </p:cNvSpPr>
          <p:nvPr>
            <p:ph type="pic" sz="quarter" idx="15"/>
          </p:nvPr>
        </p:nvSpPr>
        <p:spPr>
          <a:xfrm rot="21240000">
            <a:off x="857677" y="632632"/>
            <a:ext cx="5009597" cy="3255264"/>
          </a:xfrm>
          <a:solidFill>
            <a:schemeClr val="bg1">
              <a:lumMod val="85000"/>
            </a:schemeClr>
          </a:solidFill>
        </p:spPr>
        <p:txBody>
          <a:bodyPr/>
          <a:lstStyle>
            <a:lvl1pPr>
              <a:buNone/>
              <a:defRPr/>
            </a:lvl1pPr>
          </a:lstStyle>
          <a:p>
            <a:r>
              <a:rPr lang="en-US" smtClean="0"/>
              <a:t>Click icon to add picture</a:t>
            </a:r>
            <a:endParaRPr/>
          </a:p>
        </p:txBody>
      </p:sp>
      <p:sp>
        <p:nvSpPr>
          <p:cNvPr id="4" name="Text Placeholder 3"/>
          <p:cNvSpPr>
            <a:spLocks noGrp="1"/>
          </p:cNvSpPr>
          <p:nvPr>
            <p:ph type="body" sz="half" idx="2"/>
          </p:nvPr>
        </p:nvSpPr>
        <p:spPr>
          <a:xfrm>
            <a:off x="3158117" y="5230906"/>
            <a:ext cx="5532958" cy="865093"/>
          </a:xfrm>
        </p:spPr>
        <p:txBody>
          <a:bodyPr/>
          <a:lstStyle>
            <a:lvl1pPr marL="0" indent="0">
              <a:spcBef>
                <a:spcPct val="0"/>
              </a:spcBef>
              <a:buNone/>
              <a:defRPr sz="2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51AC2E-E6DC-6B4F-9431-0CF0D6DEA46A}" type="datetimeFigureOut">
              <a:rPr lang="en-US" smtClean="0"/>
              <a:t>4/27/15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B69B4A0-D241-6544-8273-CEDBCDBE1BA0}"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914400" y="1735139"/>
            <a:ext cx="3566160" cy="4056062"/>
          </a:xfrm>
        </p:spPr>
        <p:txBody>
          <a:bodyPr/>
          <a:lstStyle>
            <a:lvl1pPr>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4648200" y="1735139"/>
            <a:ext cx="3566160" cy="4056062"/>
          </a:xfrm>
        </p:spPr>
        <p:txBody>
          <a:bodyPr/>
          <a:lstStyle>
            <a:lvl1pPr>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AF51AC2E-E6DC-6B4F-9431-0CF0D6DEA46A}" type="datetimeFigureOut">
              <a:rPr lang="en-US" smtClean="0"/>
              <a:t>4/27/15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B69B4A0-D241-6544-8273-CEDBCDBE1BA0}"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971326" y="1419366"/>
            <a:ext cx="3200400" cy="584035"/>
          </a:xfrm>
        </p:spPr>
        <p:txBody>
          <a:bodyPr anchor="b"/>
          <a:lstStyle>
            <a:lvl1pPr marL="0" indent="0" algn="ctr">
              <a:spcBef>
                <a:spcPct val="0"/>
              </a:spcBef>
              <a:buNone/>
              <a:defRPr sz="2200" b="0">
                <a:solidFill>
                  <a:schemeClr val="tx2">
                    <a:lumMod val="60000"/>
                    <a:lumOff val="40000"/>
                  </a:schemeClr>
                </a:solidFill>
                <a:latin typeface="Impact"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97367" y="2174875"/>
            <a:ext cx="3566160" cy="3616325"/>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4930247" y="1419366"/>
            <a:ext cx="3200400" cy="584035"/>
          </a:xfrm>
        </p:spPr>
        <p:txBody>
          <a:bodyPr anchor="b"/>
          <a:lstStyle>
            <a:lvl1pPr marL="0" indent="0" algn="ctr">
              <a:spcBef>
                <a:spcPct val="0"/>
              </a:spcBef>
              <a:buNone/>
              <a:defRPr sz="2200" b="0">
                <a:solidFill>
                  <a:schemeClr val="tx2">
                    <a:lumMod val="60000"/>
                    <a:lumOff val="40000"/>
                  </a:schemeClr>
                </a:solidFill>
                <a:latin typeface="Impact"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6514" y="2174875"/>
            <a:ext cx="3566160" cy="3616325"/>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Date Placeholder 6"/>
          <p:cNvSpPr>
            <a:spLocks noGrp="1"/>
          </p:cNvSpPr>
          <p:nvPr>
            <p:ph type="dt" sz="half" idx="10"/>
          </p:nvPr>
        </p:nvSpPr>
        <p:spPr/>
        <p:txBody>
          <a:bodyPr/>
          <a:lstStyle/>
          <a:p>
            <a:fld id="{AF51AC2E-E6DC-6B4F-9431-0CF0D6DEA46A}" type="datetimeFigureOut">
              <a:rPr lang="en-US" smtClean="0"/>
              <a:t>4/27/15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B69B4A0-D241-6544-8273-CEDBCDBE1BA0}" type="slidenum">
              <a:rPr lang="en-US" smtClean="0"/>
              <a:t>‹#›</a:t>
            </a:fld>
            <a:endParaRPr lang="en-US"/>
          </a:p>
        </p:txBody>
      </p:sp>
      <p:pic>
        <p:nvPicPr>
          <p:cNvPr id="11" name="Picture 10" descr="Comparison-Underline.png"/>
          <p:cNvPicPr>
            <a:picLocks noChangeAspect="1"/>
          </p:cNvPicPr>
          <p:nvPr/>
        </p:nvPicPr>
        <p:blipFill>
          <a:blip r:embed="rId2"/>
          <a:stretch>
            <a:fillRect/>
          </a:stretch>
        </p:blipFill>
        <p:spPr>
          <a:xfrm>
            <a:off x="957039" y="1897040"/>
            <a:ext cx="3228975" cy="142875"/>
          </a:xfrm>
          <a:prstGeom prst="rect">
            <a:avLst/>
          </a:prstGeom>
        </p:spPr>
      </p:pic>
      <p:pic>
        <p:nvPicPr>
          <p:cNvPr id="13" name="Picture 12" descr="Comparison-Underline.png"/>
          <p:cNvPicPr>
            <a:picLocks noChangeAspect="1"/>
          </p:cNvPicPr>
          <p:nvPr/>
        </p:nvPicPr>
        <p:blipFill>
          <a:blip r:embed="rId2"/>
          <a:stretch>
            <a:fillRect/>
          </a:stretch>
        </p:blipFill>
        <p:spPr>
          <a:xfrm>
            <a:off x="4915960" y="1897040"/>
            <a:ext cx="3228975" cy="142875"/>
          </a:xfrm>
          <a:prstGeom prst="rect">
            <a:avLst/>
          </a:prstGeom>
        </p:spPr>
      </p:pic>
      <p:pic>
        <p:nvPicPr>
          <p:cNvPr id="12" name="Picture 11" descr="Comparison-Underline.png"/>
          <p:cNvPicPr>
            <a:picLocks noChangeAspect="1"/>
          </p:cNvPicPr>
          <p:nvPr/>
        </p:nvPicPr>
        <p:blipFill>
          <a:blip r:embed="rId2"/>
          <a:stretch>
            <a:fillRect/>
          </a:stretch>
        </p:blipFill>
        <p:spPr>
          <a:xfrm>
            <a:off x="957039" y="1897040"/>
            <a:ext cx="3228975" cy="142875"/>
          </a:xfrm>
          <a:prstGeom prst="rect">
            <a:avLst/>
          </a:prstGeom>
        </p:spPr>
      </p:pic>
      <p:pic>
        <p:nvPicPr>
          <p:cNvPr id="14" name="Picture 13" descr="Comparison-Underline.png"/>
          <p:cNvPicPr>
            <a:picLocks noChangeAspect="1"/>
          </p:cNvPicPr>
          <p:nvPr/>
        </p:nvPicPr>
        <p:blipFill>
          <a:blip r:embed="rId2"/>
          <a:stretch>
            <a:fillRect/>
          </a:stretch>
        </p:blipFill>
        <p:spPr>
          <a:xfrm>
            <a:off x="4915960" y="1897040"/>
            <a:ext cx="3228975" cy="142875"/>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2 Content, Top and Bottom">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914400" y="1735138"/>
            <a:ext cx="7315200" cy="1920240"/>
          </a:xfrm>
        </p:spPr>
        <p:txBody>
          <a:bodyPr/>
          <a:lstStyle>
            <a:lvl1pPr>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AF51AC2E-E6DC-6B4F-9431-0CF0D6DEA46A}" type="datetimeFigureOut">
              <a:rPr lang="en-US" smtClean="0"/>
              <a:t>4/27/15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B69B4A0-D241-6544-8273-CEDBCDBE1BA0}" type="slidenum">
              <a:rPr lang="en-US" smtClean="0"/>
              <a:t>‹#›</a:t>
            </a:fld>
            <a:endParaRPr lang="en-US"/>
          </a:p>
        </p:txBody>
      </p:sp>
      <p:sp>
        <p:nvSpPr>
          <p:cNvPr id="8" name="Content Placeholder 2"/>
          <p:cNvSpPr>
            <a:spLocks noGrp="1"/>
          </p:cNvSpPr>
          <p:nvPr>
            <p:ph sz="half" idx="13"/>
          </p:nvPr>
        </p:nvSpPr>
        <p:spPr>
          <a:xfrm>
            <a:off x="914400" y="3870960"/>
            <a:ext cx="7315200" cy="1920240"/>
          </a:xfrm>
        </p:spPr>
        <p:txBody>
          <a:bodyPr/>
          <a:lstStyle>
            <a:lvl1pPr>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3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5" name="Date Placeholder 4"/>
          <p:cNvSpPr>
            <a:spLocks noGrp="1"/>
          </p:cNvSpPr>
          <p:nvPr>
            <p:ph type="dt" sz="half" idx="10"/>
          </p:nvPr>
        </p:nvSpPr>
        <p:spPr/>
        <p:txBody>
          <a:bodyPr/>
          <a:lstStyle/>
          <a:p>
            <a:fld id="{AF51AC2E-E6DC-6B4F-9431-0CF0D6DEA46A}" type="datetimeFigureOut">
              <a:rPr lang="en-US" smtClean="0"/>
              <a:t>4/27/15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B69B4A0-D241-6544-8273-CEDBCDBE1BA0}" type="slidenum">
              <a:rPr lang="en-US" smtClean="0"/>
              <a:t>‹#›</a:t>
            </a:fld>
            <a:endParaRPr lang="en-US"/>
          </a:p>
        </p:txBody>
      </p:sp>
      <p:sp>
        <p:nvSpPr>
          <p:cNvPr id="11" name="Content Placeholder 2"/>
          <p:cNvSpPr>
            <a:spLocks noGrp="1"/>
          </p:cNvSpPr>
          <p:nvPr>
            <p:ph sz="half" idx="14"/>
          </p:nvPr>
        </p:nvSpPr>
        <p:spPr>
          <a:xfrm>
            <a:off x="4645152" y="1735138"/>
            <a:ext cx="3566160" cy="1920240"/>
          </a:xfrm>
        </p:spPr>
        <p:txBody>
          <a:bodyPr/>
          <a:lstStyle>
            <a:lvl1pPr>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12" name="Content Placeholder 2"/>
          <p:cNvSpPr>
            <a:spLocks noGrp="1"/>
          </p:cNvSpPr>
          <p:nvPr>
            <p:ph sz="half" idx="15"/>
          </p:nvPr>
        </p:nvSpPr>
        <p:spPr>
          <a:xfrm>
            <a:off x="4645152" y="3870960"/>
            <a:ext cx="3566160" cy="1920240"/>
          </a:xfrm>
        </p:spPr>
        <p:txBody>
          <a:bodyPr/>
          <a:lstStyle>
            <a:lvl1pPr>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10" name="Content Placeholder 2"/>
          <p:cNvSpPr>
            <a:spLocks noGrp="1"/>
          </p:cNvSpPr>
          <p:nvPr>
            <p:ph sz="half" idx="1"/>
          </p:nvPr>
        </p:nvSpPr>
        <p:spPr>
          <a:xfrm>
            <a:off x="914400" y="1735139"/>
            <a:ext cx="3566160" cy="4056062"/>
          </a:xfrm>
        </p:spPr>
        <p:txBody>
          <a:bodyPr/>
          <a:lstStyle>
            <a:lvl1pPr>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4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914400" y="1735138"/>
            <a:ext cx="3566160" cy="1920240"/>
          </a:xfrm>
        </p:spPr>
        <p:txBody>
          <a:bodyPr/>
          <a:lstStyle>
            <a:lvl1pPr>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AF51AC2E-E6DC-6B4F-9431-0CF0D6DEA46A}" type="datetimeFigureOut">
              <a:rPr lang="en-US" smtClean="0"/>
              <a:t>4/27/15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B69B4A0-D241-6544-8273-CEDBCDBE1BA0}" type="slidenum">
              <a:rPr lang="en-US" smtClean="0"/>
              <a:t>‹#›</a:t>
            </a:fld>
            <a:endParaRPr lang="en-US"/>
          </a:p>
        </p:txBody>
      </p:sp>
      <p:sp>
        <p:nvSpPr>
          <p:cNvPr id="8" name="Content Placeholder 2"/>
          <p:cNvSpPr>
            <a:spLocks noGrp="1"/>
          </p:cNvSpPr>
          <p:nvPr>
            <p:ph sz="half" idx="13"/>
          </p:nvPr>
        </p:nvSpPr>
        <p:spPr>
          <a:xfrm>
            <a:off x="914400" y="3870960"/>
            <a:ext cx="3566160" cy="1920240"/>
          </a:xfrm>
        </p:spPr>
        <p:txBody>
          <a:bodyPr/>
          <a:lstStyle>
            <a:lvl1pPr>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11" name="Content Placeholder 2"/>
          <p:cNvSpPr>
            <a:spLocks noGrp="1"/>
          </p:cNvSpPr>
          <p:nvPr>
            <p:ph sz="half" idx="14"/>
          </p:nvPr>
        </p:nvSpPr>
        <p:spPr>
          <a:xfrm>
            <a:off x="4645152" y="1735138"/>
            <a:ext cx="3566160" cy="1920240"/>
          </a:xfrm>
        </p:spPr>
        <p:txBody>
          <a:bodyPr/>
          <a:lstStyle>
            <a:lvl1pPr>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12" name="Content Placeholder 2"/>
          <p:cNvSpPr>
            <a:spLocks noGrp="1"/>
          </p:cNvSpPr>
          <p:nvPr>
            <p:ph sz="half" idx="15"/>
          </p:nvPr>
        </p:nvSpPr>
        <p:spPr>
          <a:xfrm>
            <a:off x="4645152" y="3870960"/>
            <a:ext cx="3566160" cy="1920240"/>
          </a:xfrm>
        </p:spPr>
        <p:txBody>
          <a:bodyPr/>
          <a:lstStyle>
            <a:lvl1pPr>
              <a:defRPr sz="2200"/>
            </a:lvl1pPr>
            <a:lvl2pPr>
              <a:defRPr sz="20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AF51AC2E-E6DC-6B4F-9431-0CF0D6DEA46A}" type="datetimeFigureOut">
              <a:rPr lang="en-US" smtClean="0"/>
              <a:t>4/27/15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B69B4A0-D241-6544-8273-CEDBCDBE1BA0}" type="slidenum">
              <a:rPr lang="en-US" smtClean="0"/>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F51AC2E-E6DC-6B4F-9431-0CF0D6DEA46A}" type="datetimeFigureOut">
              <a:rPr lang="en-US" smtClean="0"/>
              <a:t>4/27/15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B69B4A0-D241-6544-8273-CEDBCDBE1BA0}" type="slidenum">
              <a:rPr lang="en-US" smtClean="0"/>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1690048"/>
            <a:ext cx="3563938" cy="1162050"/>
          </a:xfrm>
        </p:spPr>
        <p:txBody>
          <a:bodyPr tIns="0" bIns="0" anchor="b"/>
          <a:lstStyle>
            <a:lvl1pPr algn="l">
              <a:lnSpc>
                <a:spcPts val="4600"/>
              </a:lnSpc>
              <a:defRPr sz="4200" b="1"/>
            </a:lvl1pPr>
          </a:lstStyle>
          <a:p>
            <a:r>
              <a:rPr lang="en-US" smtClean="0"/>
              <a:t>Click to edit Master title style</a:t>
            </a:r>
            <a:endParaRPr/>
          </a:p>
        </p:txBody>
      </p:sp>
      <p:sp>
        <p:nvSpPr>
          <p:cNvPr id="3" name="Content Placeholder 2"/>
          <p:cNvSpPr>
            <a:spLocks noGrp="1"/>
          </p:cNvSpPr>
          <p:nvPr>
            <p:ph idx="1"/>
          </p:nvPr>
        </p:nvSpPr>
        <p:spPr>
          <a:xfrm>
            <a:off x="4667250" y="368490"/>
            <a:ext cx="3566160" cy="5627498"/>
          </a:xfrm>
        </p:spPr>
        <p:txBody>
          <a:bodyPr/>
          <a:lstStyle>
            <a:lvl1pPr>
              <a:defRPr sz="2200"/>
            </a:lvl1pPr>
            <a:lvl2pPr>
              <a:defRPr sz="20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a:xfrm>
            <a:off x="914398" y="2866030"/>
            <a:ext cx="3563938" cy="2163171"/>
          </a:xfrm>
        </p:spPr>
        <p:txBody>
          <a:bodyPr/>
          <a:lstStyle>
            <a:lvl1pPr marL="0" indent="0">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51AC2E-E6DC-6B4F-9431-0CF0D6DEA46A}" type="datetimeFigureOut">
              <a:rPr lang="en-US" smtClean="0"/>
              <a:t>4/27/15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B69B4A0-D241-6544-8273-CEDBCDBE1BA0}" type="slidenum">
              <a:rPr lang="en-US" smtClean="0"/>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17546" y="1524000"/>
            <a:ext cx="3566160" cy="1162050"/>
          </a:xfrm>
        </p:spPr>
        <p:txBody>
          <a:bodyPr tIns="0" bIns="0" anchor="b"/>
          <a:lstStyle>
            <a:lvl1pPr algn="l">
              <a:lnSpc>
                <a:spcPts val="4600"/>
              </a:lnSpc>
              <a:defRPr sz="4200" b="1"/>
            </a:lvl1pPr>
          </a:lstStyle>
          <a:p>
            <a:r>
              <a:rPr lang="en-US" smtClean="0"/>
              <a:t>Click to edit Master title style</a:t>
            </a:r>
            <a:endParaRPr/>
          </a:p>
        </p:txBody>
      </p:sp>
      <p:sp>
        <p:nvSpPr>
          <p:cNvPr id="4" name="Text Placeholder 3"/>
          <p:cNvSpPr>
            <a:spLocks noGrp="1"/>
          </p:cNvSpPr>
          <p:nvPr>
            <p:ph type="body" sz="half" idx="2"/>
          </p:nvPr>
        </p:nvSpPr>
        <p:spPr>
          <a:xfrm>
            <a:off x="5017544" y="2699982"/>
            <a:ext cx="3566160" cy="2163171"/>
          </a:xfrm>
        </p:spPr>
        <p:txBody>
          <a:bodyPr/>
          <a:lstStyle>
            <a:lvl1pPr marL="0" indent="0">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51AC2E-E6DC-6B4F-9431-0CF0D6DEA46A}" type="datetimeFigureOut">
              <a:rPr lang="en-US" smtClean="0"/>
              <a:t>4/27/15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B69B4A0-D241-6544-8273-CEDBCDBE1BA0}" type="slidenum">
              <a:rPr lang="en-US" smtClean="0"/>
              <a:t>‹#›</a:t>
            </a:fld>
            <a:endParaRPr lang="en-US"/>
          </a:p>
        </p:txBody>
      </p:sp>
      <p:grpSp>
        <p:nvGrpSpPr>
          <p:cNvPr id="3" name="Group 7"/>
          <p:cNvGrpSpPr/>
          <p:nvPr/>
        </p:nvGrpSpPr>
        <p:grpSpPr>
          <a:xfrm rot="21421631">
            <a:off x="629028" y="505650"/>
            <a:ext cx="3850925" cy="5516274"/>
            <a:chOff x="1524000" y="381000"/>
            <a:chExt cx="3657600" cy="4737978"/>
          </a:xfrm>
        </p:grpSpPr>
        <p:sp>
          <p:nvSpPr>
            <p:cNvPr id="10" name="Rectangle 9"/>
            <p:cNvSpPr/>
            <p:nvPr userDrawn="1"/>
          </p:nvSpPr>
          <p:spPr>
            <a:xfrm>
              <a:off x="1524000" y="381000"/>
              <a:ext cx="3657600" cy="4724400"/>
            </a:xfrm>
            <a:prstGeom prst="rect">
              <a:avLst/>
            </a:prstGeom>
            <a:solidFill>
              <a:schemeClr val="bg1"/>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userDrawn="1"/>
          </p:nvSpPr>
          <p:spPr>
            <a:xfrm>
              <a:off x="1524000" y="381000"/>
              <a:ext cx="3657600" cy="4737978"/>
            </a:xfrm>
            <a:prstGeom prst="rect">
              <a:avLst/>
            </a:prstGeom>
            <a:gradFill flip="none" rotWithShape="1">
              <a:gsLst>
                <a:gs pos="0">
                  <a:schemeClr val="bg1">
                    <a:lumMod val="85000"/>
                  </a:schemeClr>
                </a:gs>
                <a:gs pos="15000">
                  <a:schemeClr val="bg1">
                    <a:alpha val="75000"/>
                  </a:schemeClr>
                </a:gs>
                <a:gs pos="100000">
                  <a:schemeClr val="bg1"/>
                </a:gs>
                <a:gs pos="100000">
                  <a:schemeClr val="bg1"/>
                </a:gs>
              </a:gsLst>
              <a:path path="rect">
                <a:fillToRect r="100000" b="100000"/>
              </a:path>
              <a:tileRect l="-100000" t="-100000"/>
            </a:gradFill>
            <a:ln>
              <a:noFill/>
            </a:ln>
            <a:effectLst>
              <a:innerShdw blurRad="190500" dist="88900" dir="13500000">
                <a:schemeClr val="bg1">
                  <a:lumMod val="65000"/>
                  <a:alpha val="2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2" name="Picture Placeholder 9"/>
          <p:cNvSpPr>
            <a:spLocks noGrp="1"/>
          </p:cNvSpPr>
          <p:nvPr>
            <p:ph type="pic" sz="quarter" idx="14"/>
          </p:nvPr>
        </p:nvSpPr>
        <p:spPr>
          <a:xfrm rot="21421631">
            <a:off x="808793" y="667560"/>
            <a:ext cx="3468664" cy="5124723"/>
          </a:xfrm>
          <a:solidFill>
            <a:schemeClr val="bg1">
              <a:lumMod val="85000"/>
            </a:schemeClr>
          </a:solidFill>
        </p:spPr>
        <p:txBody>
          <a:bodyPr/>
          <a:lstStyle>
            <a:lvl1pPr>
              <a:buNone/>
              <a:defRPr/>
            </a:lvl1pPr>
          </a:lstStyle>
          <a:p>
            <a:r>
              <a:rPr lang="en-US" smtClean="0"/>
              <a:t>Click icon to add picture</a:t>
            </a:r>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2 Pictures with Caption">
    <p:spTree>
      <p:nvGrpSpPr>
        <p:cNvPr id="1" name=""/>
        <p:cNvGrpSpPr/>
        <p:nvPr/>
      </p:nvGrpSpPr>
      <p:grpSpPr>
        <a:xfrm>
          <a:off x="0" y="0"/>
          <a:ext cx="0" cy="0"/>
          <a:chOff x="0" y="0"/>
          <a:chExt cx="0" cy="0"/>
        </a:xfrm>
      </p:grpSpPr>
      <p:grpSp>
        <p:nvGrpSpPr>
          <p:cNvPr id="3" name="Group 13"/>
          <p:cNvGrpSpPr/>
          <p:nvPr/>
        </p:nvGrpSpPr>
        <p:grpSpPr>
          <a:xfrm rot="21214351">
            <a:off x="313409" y="3520798"/>
            <a:ext cx="4088024" cy="3026020"/>
            <a:chOff x="1524000" y="381000"/>
            <a:chExt cx="3657600" cy="4737978"/>
          </a:xfrm>
        </p:grpSpPr>
        <p:sp>
          <p:nvSpPr>
            <p:cNvPr id="15" name="Rectangle 14"/>
            <p:cNvSpPr/>
            <p:nvPr userDrawn="1"/>
          </p:nvSpPr>
          <p:spPr>
            <a:xfrm>
              <a:off x="1524000" y="381000"/>
              <a:ext cx="3657600" cy="4724400"/>
            </a:xfrm>
            <a:prstGeom prst="rect">
              <a:avLst/>
            </a:prstGeom>
            <a:solidFill>
              <a:schemeClr val="bg1"/>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6" name="Rectangle 15"/>
            <p:cNvSpPr/>
            <p:nvPr userDrawn="1"/>
          </p:nvSpPr>
          <p:spPr>
            <a:xfrm>
              <a:off x="1524000" y="381000"/>
              <a:ext cx="3657600" cy="4737978"/>
            </a:xfrm>
            <a:prstGeom prst="rect">
              <a:avLst/>
            </a:prstGeom>
            <a:gradFill flip="none" rotWithShape="1">
              <a:gsLst>
                <a:gs pos="0">
                  <a:schemeClr val="bg1">
                    <a:lumMod val="85000"/>
                  </a:schemeClr>
                </a:gs>
                <a:gs pos="15000">
                  <a:schemeClr val="bg1">
                    <a:alpha val="75000"/>
                  </a:schemeClr>
                </a:gs>
                <a:gs pos="100000">
                  <a:schemeClr val="bg1"/>
                </a:gs>
                <a:gs pos="100000">
                  <a:schemeClr val="bg1"/>
                </a:gs>
              </a:gsLst>
              <a:path path="rect">
                <a:fillToRect r="100000" b="100000"/>
              </a:path>
              <a:tileRect l="-100000" t="-100000"/>
            </a:gradFill>
            <a:ln>
              <a:noFill/>
            </a:ln>
            <a:effectLst>
              <a:innerShdw blurRad="190500" dist="88900" dir="13500000">
                <a:schemeClr val="bg1">
                  <a:lumMod val="65000"/>
                  <a:alpha val="2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7" name="Picture Placeholder 9"/>
          <p:cNvSpPr>
            <a:spLocks noGrp="1"/>
          </p:cNvSpPr>
          <p:nvPr>
            <p:ph type="pic" sz="quarter" idx="16"/>
          </p:nvPr>
        </p:nvSpPr>
        <p:spPr>
          <a:xfrm rot="21214351">
            <a:off x="491057" y="3682579"/>
            <a:ext cx="3704109" cy="2697083"/>
          </a:xfrm>
          <a:solidFill>
            <a:schemeClr val="bg1">
              <a:lumMod val="85000"/>
            </a:schemeClr>
          </a:solidFill>
        </p:spPr>
        <p:txBody>
          <a:bodyPr/>
          <a:lstStyle>
            <a:lvl1pPr>
              <a:buNone/>
              <a:defRPr/>
            </a:lvl1pPr>
          </a:lstStyle>
          <a:p>
            <a:r>
              <a:rPr lang="en-US" smtClean="0"/>
              <a:t>Click icon to add picture</a:t>
            </a:r>
            <a:endParaRPr/>
          </a:p>
        </p:txBody>
      </p:sp>
      <p:grpSp>
        <p:nvGrpSpPr>
          <p:cNvPr id="8" name="Group 9"/>
          <p:cNvGrpSpPr/>
          <p:nvPr/>
        </p:nvGrpSpPr>
        <p:grpSpPr>
          <a:xfrm rot="232774">
            <a:off x="169481" y="241256"/>
            <a:ext cx="4088024" cy="3026020"/>
            <a:chOff x="1524000" y="381000"/>
            <a:chExt cx="3657600" cy="4737978"/>
          </a:xfrm>
        </p:grpSpPr>
        <p:sp>
          <p:nvSpPr>
            <p:cNvPr id="11" name="Rectangle 10"/>
            <p:cNvSpPr/>
            <p:nvPr userDrawn="1"/>
          </p:nvSpPr>
          <p:spPr>
            <a:xfrm>
              <a:off x="1524000" y="381000"/>
              <a:ext cx="3657600" cy="4724400"/>
            </a:xfrm>
            <a:prstGeom prst="rect">
              <a:avLst/>
            </a:prstGeom>
            <a:solidFill>
              <a:schemeClr val="bg1"/>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Rectangle 11"/>
            <p:cNvSpPr/>
            <p:nvPr userDrawn="1"/>
          </p:nvSpPr>
          <p:spPr>
            <a:xfrm>
              <a:off x="1524000" y="381000"/>
              <a:ext cx="3657600" cy="4737978"/>
            </a:xfrm>
            <a:prstGeom prst="rect">
              <a:avLst/>
            </a:prstGeom>
            <a:gradFill flip="none" rotWithShape="1">
              <a:gsLst>
                <a:gs pos="0">
                  <a:schemeClr val="bg1">
                    <a:lumMod val="85000"/>
                  </a:schemeClr>
                </a:gs>
                <a:gs pos="15000">
                  <a:schemeClr val="bg1">
                    <a:alpha val="75000"/>
                  </a:schemeClr>
                </a:gs>
                <a:gs pos="100000">
                  <a:schemeClr val="bg1"/>
                </a:gs>
                <a:gs pos="100000">
                  <a:schemeClr val="bg1"/>
                </a:gs>
              </a:gsLst>
              <a:path path="rect">
                <a:fillToRect r="100000" b="100000"/>
              </a:path>
              <a:tileRect l="-100000" t="-100000"/>
            </a:gradFill>
            <a:ln>
              <a:noFill/>
            </a:ln>
            <a:effectLst>
              <a:innerShdw blurRad="190500" dist="88900" dir="13500000">
                <a:schemeClr val="bg1">
                  <a:lumMod val="65000"/>
                  <a:alpha val="2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3" name="Picture Placeholder 9"/>
          <p:cNvSpPr>
            <a:spLocks noGrp="1"/>
          </p:cNvSpPr>
          <p:nvPr>
            <p:ph type="pic" sz="quarter" idx="15"/>
          </p:nvPr>
        </p:nvSpPr>
        <p:spPr>
          <a:xfrm rot="232774">
            <a:off x="347129" y="403037"/>
            <a:ext cx="3704109" cy="2697083"/>
          </a:xfrm>
          <a:solidFill>
            <a:schemeClr val="bg1">
              <a:lumMod val="85000"/>
            </a:schemeClr>
          </a:solidFill>
        </p:spPr>
        <p:txBody>
          <a:bodyPr/>
          <a:lstStyle>
            <a:lvl1pPr>
              <a:buNone/>
              <a:defRPr/>
            </a:lvl1pPr>
          </a:lstStyle>
          <a:p>
            <a:r>
              <a:rPr lang="en-US" smtClean="0"/>
              <a:t>Click icon to add picture</a:t>
            </a:r>
            <a:endParaRPr/>
          </a:p>
        </p:txBody>
      </p:sp>
      <p:sp>
        <p:nvSpPr>
          <p:cNvPr id="2" name="Title 1"/>
          <p:cNvSpPr>
            <a:spLocks noGrp="1"/>
          </p:cNvSpPr>
          <p:nvPr>
            <p:ph type="title"/>
          </p:nvPr>
        </p:nvSpPr>
        <p:spPr>
          <a:xfrm>
            <a:off x="5013434" y="1524000"/>
            <a:ext cx="3566160" cy="1162050"/>
          </a:xfrm>
        </p:spPr>
        <p:txBody>
          <a:bodyPr tIns="0" bIns="0" anchor="b"/>
          <a:lstStyle>
            <a:lvl1pPr algn="l">
              <a:lnSpc>
                <a:spcPts val="4600"/>
              </a:lnSpc>
              <a:defRPr sz="4200" b="1"/>
            </a:lvl1pPr>
          </a:lstStyle>
          <a:p>
            <a:r>
              <a:rPr lang="en-US" smtClean="0"/>
              <a:t>Click to edit Master title style</a:t>
            </a:r>
            <a:endParaRPr/>
          </a:p>
        </p:txBody>
      </p:sp>
      <p:sp>
        <p:nvSpPr>
          <p:cNvPr id="4" name="Text Placeholder 3"/>
          <p:cNvSpPr>
            <a:spLocks noGrp="1"/>
          </p:cNvSpPr>
          <p:nvPr>
            <p:ph type="body" sz="half" idx="2"/>
          </p:nvPr>
        </p:nvSpPr>
        <p:spPr>
          <a:xfrm>
            <a:off x="5013432" y="2699982"/>
            <a:ext cx="3566160" cy="2163171"/>
          </a:xfrm>
        </p:spPr>
        <p:txBody>
          <a:bodyPr/>
          <a:lstStyle>
            <a:lvl1pPr marL="0" indent="0">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51AC2E-E6DC-6B4F-9431-0CF0D6DEA46A}" type="datetimeFigureOut">
              <a:rPr lang="en-US" smtClean="0"/>
              <a:t>4/27/15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B69B4A0-D241-6544-8273-CEDBCDBE1BA0}" type="slidenum">
              <a:rPr lang="en-US" smtClean="0"/>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Picture above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3762374"/>
            <a:ext cx="7315200" cy="1162050"/>
          </a:xfrm>
        </p:spPr>
        <p:txBody>
          <a:bodyPr tIns="0" bIns="0" anchor="b"/>
          <a:lstStyle>
            <a:lvl1pPr algn="l">
              <a:lnSpc>
                <a:spcPts val="4600"/>
              </a:lnSpc>
              <a:defRPr sz="3600" b="1"/>
            </a:lvl1pPr>
          </a:lstStyle>
          <a:p>
            <a:r>
              <a:rPr lang="en-US" smtClean="0"/>
              <a:t>Click to edit Master title style</a:t>
            </a:r>
            <a:endParaRPr/>
          </a:p>
        </p:txBody>
      </p:sp>
      <p:grpSp>
        <p:nvGrpSpPr>
          <p:cNvPr id="3" name="Group 8"/>
          <p:cNvGrpSpPr/>
          <p:nvPr/>
        </p:nvGrpSpPr>
        <p:grpSpPr>
          <a:xfrm rot="232774">
            <a:off x="2059282" y="379100"/>
            <a:ext cx="5031327" cy="3443312"/>
            <a:chOff x="1524000" y="381000"/>
            <a:chExt cx="3657600" cy="4737978"/>
          </a:xfrm>
        </p:grpSpPr>
        <p:sp>
          <p:nvSpPr>
            <p:cNvPr id="10" name="Rectangle 9"/>
            <p:cNvSpPr/>
            <p:nvPr userDrawn="1"/>
          </p:nvSpPr>
          <p:spPr>
            <a:xfrm>
              <a:off x="1524000" y="381000"/>
              <a:ext cx="3657600" cy="4724400"/>
            </a:xfrm>
            <a:prstGeom prst="rect">
              <a:avLst/>
            </a:prstGeom>
            <a:solidFill>
              <a:schemeClr val="bg1"/>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userDrawn="1"/>
          </p:nvSpPr>
          <p:spPr>
            <a:xfrm>
              <a:off x="1524000" y="381000"/>
              <a:ext cx="3657600" cy="4737978"/>
            </a:xfrm>
            <a:prstGeom prst="rect">
              <a:avLst/>
            </a:prstGeom>
            <a:gradFill flip="none" rotWithShape="1">
              <a:gsLst>
                <a:gs pos="0">
                  <a:schemeClr val="bg1">
                    <a:lumMod val="85000"/>
                  </a:schemeClr>
                </a:gs>
                <a:gs pos="15000">
                  <a:schemeClr val="bg1">
                    <a:alpha val="75000"/>
                  </a:schemeClr>
                </a:gs>
                <a:gs pos="100000">
                  <a:schemeClr val="bg1"/>
                </a:gs>
                <a:gs pos="100000">
                  <a:schemeClr val="bg1"/>
                </a:gs>
              </a:gsLst>
              <a:path path="rect">
                <a:fillToRect r="100000" b="100000"/>
              </a:path>
              <a:tileRect l="-100000" t="-100000"/>
            </a:gradFill>
            <a:ln>
              <a:noFill/>
            </a:ln>
            <a:effectLst>
              <a:innerShdw blurRad="190500" dist="88900" dir="13500000">
                <a:schemeClr val="bg1">
                  <a:lumMod val="65000"/>
                  <a:alpha val="2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4" name="Text Placeholder 3"/>
          <p:cNvSpPr>
            <a:spLocks noGrp="1"/>
          </p:cNvSpPr>
          <p:nvPr>
            <p:ph type="body" sz="half" idx="2"/>
          </p:nvPr>
        </p:nvSpPr>
        <p:spPr>
          <a:xfrm>
            <a:off x="914400" y="4928736"/>
            <a:ext cx="7315200" cy="987970"/>
          </a:xfrm>
        </p:spPr>
        <p:txBody>
          <a:bodyPr/>
          <a:lstStyle>
            <a:lvl1pPr marL="0" indent="0">
              <a:spcBef>
                <a:spcPct val="0"/>
              </a:spcBef>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51AC2E-E6DC-6B4F-9431-0CF0D6DEA46A}" type="datetimeFigureOut">
              <a:rPr lang="en-US" smtClean="0"/>
              <a:t>4/27/15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B69B4A0-D241-6544-8273-CEDBCDBE1BA0}" type="slidenum">
              <a:rPr lang="en-US" smtClean="0"/>
              <a:t>‹#›</a:t>
            </a:fld>
            <a:endParaRPr lang="en-US"/>
          </a:p>
        </p:txBody>
      </p:sp>
      <p:sp>
        <p:nvSpPr>
          <p:cNvPr id="12" name="Picture Placeholder 9"/>
          <p:cNvSpPr>
            <a:spLocks noGrp="1"/>
          </p:cNvSpPr>
          <p:nvPr>
            <p:ph type="pic" sz="quarter" idx="15"/>
          </p:nvPr>
        </p:nvSpPr>
        <p:spPr>
          <a:xfrm rot="232774">
            <a:off x="2248157" y="564564"/>
            <a:ext cx="4653577" cy="3072384"/>
          </a:xfrm>
          <a:solidFill>
            <a:schemeClr val="bg1">
              <a:lumMod val="85000"/>
            </a:schemeClr>
          </a:solidFill>
        </p:spPr>
        <p:txBody>
          <a:bodyPr/>
          <a:lstStyle>
            <a:lvl1pPr>
              <a:buNone/>
              <a:defRPr/>
            </a:lvl1pPr>
          </a:lstStyle>
          <a:p>
            <a:r>
              <a:rPr lang="en-US" smtClean="0"/>
              <a:t>Click icon to add picture</a:t>
            </a:r>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reserve="1">
  <p:cSld name="2 Pictures above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3762374"/>
            <a:ext cx="7315200" cy="1162050"/>
          </a:xfrm>
        </p:spPr>
        <p:txBody>
          <a:bodyPr tIns="0" bIns="0" anchor="b"/>
          <a:lstStyle>
            <a:lvl1pPr algn="l">
              <a:lnSpc>
                <a:spcPts val="4600"/>
              </a:lnSpc>
              <a:defRPr sz="3600" b="1"/>
            </a:lvl1pPr>
          </a:lstStyle>
          <a:p>
            <a:r>
              <a:rPr lang="en-US" smtClean="0"/>
              <a:t>Click to edit Master title style</a:t>
            </a:r>
            <a:endParaRPr/>
          </a:p>
        </p:txBody>
      </p:sp>
      <p:grpSp>
        <p:nvGrpSpPr>
          <p:cNvPr id="3" name="Group 13"/>
          <p:cNvGrpSpPr/>
          <p:nvPr/>
        </p:nvGrpSpPr>
        <p:grpSpPr>
          <a:xfrm rot="21420000">
            <a:off x="113687" y="116368"/>
            <a:ext cx="3969060" cy="3705360"/>
            <a:chOff x="1524000" y="381000"/>
            <a:chExt cx="3657600" cy="4737978"/>
          </a:xfrm>
        </p:grpSpPr>
        <p:sp>
          <p:nvSpPr>
            <p:cNvPr id="15" name="Rectangle 14"/>
            <p:cNvSpPr/>
            <p:nvPr userDrawn="1"/>
          </p:nvSpPr>
          <p:spPr>
            <a:xfrm>
              <a:off x="1524000" y="381000"/>
              <a:ext cx="3657600" cy="4724400"/>
            </a:xfrm>
            <a:prstGeom prst="rect">
              <a:avLst/>
            </a:prstGeom>
            <a:solidFill>
              <a:schemeClr val="bg1"/>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6" name="Rectangle 15"/>
            <p:cNvSpPr/>
            <p:nvPr userDrawn="1"/>
          </p:nvSpPr>
          <p:spPr>
            <a:xfrm>
              <a:off x="1524000" y="381000"/>
              <a:ext cx="3657600" cy="4737978"/>
            </a:xfrm>
            <a:prstGeom prst="rect">
              <a:avLst/>
            </a:prstGeom>
            <a:gradFill flip="none" rotWithShape="1">
              <a:gsLst>
                <a:gs pos="0">
                  <a:schemeClr val="bg1">
                    <a:lumMod val="85000"/>
                  </a:schemeClr>
                </a:gs>
                <a:gs pos="15000">
                  <a:schemeClr val="bg1">
                    <a:alpha val="75000"/>
                  </a:schemeClr>
                </a:gs>
                <a:gs pos="100000">
                  <a:schemeClr val="bg1"/>
                </a:gs>
                <a:gs pos="100000">
                  <a:schemeClr val="bg1"/>
                </a:gs>
              </a:gsLst>
              <a:path path="rect">
                <a:fillToRect r="100000" b="100000"/>
              </a:path>
              <a:tileRect l="-100000" t="-100000"/>
            </a:gradFill>
            <a:ln>
              <a:noFill/>
            </a:ln>
            <a:effectLst>
              <a:innerShdw blurRad="190500" dist="88900" dir="13500000">
                <a:schemeClr val="bg1">
                  <a:lumMod val="65000"/>
                  <a:alpha val="2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7" name="Picture Placeholder 9"/>
          <p:cNvSpPr>
            <a:spLocks noGrp="1"/>
          </p:cNvSpPr>
          <p:nvPr>
            <p:ph type="pic" sz="quarter" idx="17"/>
          </p:nvPr>
        </p:nvSpPr>
        <p:spPr>
          <a:xfrm rot="21420000">
            <a:off x="299151" y="304998"/>
            <a:ext cx="3598455" cy="3334235"/>
          </a:xfrm>
          <a:solidFill>
            <a:schemeClr val="bg1">
              <a:lumMod val="85000"/>
            </a:schemeClr>
          </a:solidFill>
        </p:spPr>
        <p:txBody>
          <a:bodyPr/>
          <a:lstStyle>
            <a:lvl1pPr>
              <a:buNone/>
              <a:defRPr/>
            </a:lvl1pPr>
          </a:lstStyle>
          <a:p>
            <a:r>
              <a:rPr lang="en-US" smtClean="0"/>
              <a:t>Click icon to add picture</a:t>
            </a:r>
            <a:endParaRPr/>
          </a:p>
        </p:txBody>
      </p:sp>
      <p:grpSp>
        <p:nvGrpSpPr>
          <p:cNvPr id="8" name="Group 9"/>
          <p:cNvGrpSpPr/>
          <p:nvPr/>
        </p:nvGrpSpPr>
        <p:grpSpPr>
          <a:xfrm rot="360000">
            <a:off x="4165479" y="323141"/>
            <a:ext cx="4792693" cy="3443312"/>
            <a:chOff x="1524000" y="381000"/>
            <a:chExt cx="3657600" cy="4737978"/>
          </a:xfrm>
        </p:grpSpPr>
        <p:sp>
          <p:nvSpPr>
            <p:cNvPr id="11" name="Rectangle 10"/>
            <p:cNvSpPr/>
            <p:nvPr userDrawn="1"/>
          </p:nvSpPr>
          <p:spPr>
            <a:xfrm>
              <a:off x="1524000" y="381000"/>
              <a:ext cx="3657600" cy="4724400"/>
            </a:xfrm>
            <a:prstGeom prst="rect">
              <a:avLst/>
            </a:prstGeom>
            <a:solidFill>
              <a:schemeClr val="bg1"/>
            </a:solidFill>
            <a:ln>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Rectangle 11"/>
            <p:cNvSpPr/>
            <p:nvPr userDrawn="1"/>
          </p:nvSpPr>
          <p:spPr>
            <a:xfrm>
              <a:off x="1524000" y="381000"/>
              <a:ext cx="3657600" cy="4737978"/>
            </a:xfrm>
            <a:prstGeom prst="rect">
              <a:avLst/>
            </a:prstGeom>
            <a:gradFill flip="none" rotWithShape="1">
              <a:gsLst>
                <a:gs pos="0">
                  <a:schemeClr val="bg1">
                    <a:lumMod val="85000"/>
                  </a:schemeClr>
                </a:gs>
                <a:gs pos="15000">
                  <a:schemeClr val="bg1">
                    <a:alpha val="75000"/>
                  </a:schemeClr>
                </a:gs>
                <a:gs pos="100000">
                  <a:schemeClr val="bg1"/>
                </a:gs>
                <a:gs pos="100000">
                  <a:schemeClr val="bg1"/>
                </a:gs>
              </a:gsLst>
              <a:path path="rect">
                <a:fillToRect r="100000" b="100000"/>
              </a:path>
              <a:tileRect l="-100000" t="-100000"/>
            </a:gradFill>
            <a:ln>
              <a:noFill/>
            </a:ln>
            <a:effectLst>
              <a:innerShdw blurRad="190500" dist="88900" dir="13500000">
                <a:schemeClr val="bg1">
                  <a:lumMod val="65000"/>
                  <a:alpha val="25000"/>
                </a:scheme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13" name="Picture Placeholder 9"/>
          <p:cNvSpPr>
            <a:spLocks noGrp="1"/>
          </p:cNvSpPr>
          <p:nvPr>
            <p:ph type="pic" sz="quarter" idx="16"/>
          </p:nvPr>
        </p:nvSpPr>
        <p:spPr>
          <a:xfrm rot="360000">
            <a:off x="4336486" y="507668"/>
            <a:ext cx="4432860" cy="3072384"/>
          </a:xfrm>
          <a:solidFill>
            <a:schemeClr val="bg1">
              <a:lumMod val="85000"/>
            </a:schemeClr>
          </a:solidFill>
        </p:spPr>
        <p:txBody>
          <a:bodyPr/>
          <a:lstStyle>
            <a:lvl1pPr>
              <a:buNone/>
              <a:defRPr/>
            </a:lvl1pPr>
          </a:lstStyle>
          <a:p>
            <a:r>
              <a:rPr lang="en-US" smtClean="0"/>
              <a:t>Click icon to add picture</a:t>
            </a:r>
            <a:endParaRPr/>
          </a:p>
        </p:txBody>
      </p:sp>
      <p:sp>
        <p:nvSpPr>
          <p:cNvPr id="4" name="Text Placeholder 3"/>
          <p:cNvSpPr>
            <a:spLocks noGrp="1"/>
          </p:cNvSpPr>
          <p:nvPr>
            <p:ph type="body" sz="half" idx="2"/>
          </p:nvPr>
        </p:nvSpPr>
        <p:spPr>
          <a:xfrm>
            <a:off x="914400" y="4926106"/>
            <a:ext cx="7315200" cy="990600"/>
          </a:xfrm>
        </p:spPr>
        <p:txBody>
          <a:bodyPr/>
          <a:lstStyle>
            <a:lvl1pPr marL="0" indent="0">
              <a:spcBef>
                <a:spcPct val="0"/>
              </a:spcBef>
              <a:buNone/>
              <a:defRPr sz="20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F51AC2E-E6DC-6B4F-9431-0CF0D6DEA46A}" type="datetimeFigureOut">
              <a:rPr lang="en-US" smtClean="0"/>
              <a:t>4/27/15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B69B4A0-D241-6544-8273-CEDBCDBE1BA0}" type="slidenum">
              <a:rPr lang="en-US" smtClean="0"/>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x" preserve="1">
  <p:cSld name="Title and Vertical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AF51AC2E-E6DC-6B4F-9431-0CF0D6DEA46A}" type="datetimeFigureOut">
              <a:rPr lang="en-US" smtClean="0"/>
              <a:t>4/27/15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69B4A0-D241-6544-8273-CEDBCDBE1BA0}" type="slidenum">
              <a:rPr lang="en-US" smtClean="0"/>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type="vertTitleAndTx" preserve="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551682" y="450851"/>
            <a:ext cx="846083" cy="5357812"/>
          </a:xfrm>
        </p:spPr>
        <p:txBody>
          <a:bodyPr vert="eaVert" anchor="t" anchorCtr="0"/>
          <a:lstStyle/>
          <a:p>
            <a:r>
              <a:rPr lang="en-US" smtClean="0"/>
              <a:t>Click to edit Master title style</a:t>
            </a:r>
            <a:endParaRPr/>
          </a:p>
        </p:txBody>
      </p:sp>
      <p:sp>
        <p:nvSpPr>
          <p:cNvPr id="3" name="Vertical Text Placeholder 2"/>
          <p:cNvSpPr>
            <a:spLocks noGrp="1"/>
          </p:cNvSpPr>
          <p:nvPr>
            <p:ph type="body" orient="vert" idx="1"/>
          </p:nvPr>
        </p:nvSpPr>
        <p:spPr>
          <a:xfrm>
            <a:off x="914400" y="450851"/>
            <a:ext cx="5943600" cy="535781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AF51AC2E-E6DC-6B4F-9431-0CF0D6DEA46A}" type="datetimeFigureOut">
              <a:rPr lang="en-US" smtClean="0"/>
              <a:t>4/27/15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B69B4A0-D241-6544-8273-CEDBCDBE1BA0}"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20" Type="http://schemas.openxmlformats.org/officeDocument/2006/relationships/slideLayout" Target="../slideLayouts/slideLayout20.xml"/><Relationship Id="rId21" Type="http://schemas.openxmlformats.org/officeDocument/2006/relationships/theme" Target="../theme/theme1.xml"/><Relationship Id="rId22" Type="http://schemas.openxmlformats.org/officeDocument/2006/relationships/image" Target="../media/image6.png"/><Relationship Id="rId23" Type="http://schemas.openxmlformats.org/officeDocument/2006/relationships/image" Target="../media/image7.png"/><Relationship Id="rId24" Type="http://schemas.openxmlformats.org/officeDocument/2006/relationships/image" Target="../media/image8.png"/><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slideLayout" Target="../slideLayouts/slideLayout18.xml"/><Relationship Id="rId19" Type="http://schemas.openxmlformats.org/officeDocument/2006/relationships/slideLayout" Target="../slideLayouts/slideLayout19.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4400" y="503238"/>
            <a:ext cx="7313613" cy="868362"/>
          </a:xfrm>
          <a:prstGeom prst="rect">
            <a:avLst/>
          </a:prstGeom>
        </p:spPr>
        <p:txBody>
          <a:bodyPr vert="horz" lIns="91440" tIns="45720" rIns="91440" bIns="45720" rtlCol="0" anchor="ctr">
            <a:noAutofit/>
          </a:bodyPr>
          <a:lstStyle/>
          <a:p>
            <a:r>
              <a:rPr lang="en-US" smtClean="0"/>
              <a:t>Click to edit Master title style</a:t>
            </a:r>
            <a:endParaRPr/>
          </a:p>
        </p:txBody>
      </p:sp>
      <p:sp>
        <p:nvSpPr>
          <p:cNvPr id="3" name="Text Placeholder 2"/>
          <p:cNvSpPr>
            <a:spLocks noGrp="1"/>
          </p:cNvSpPr>
          <p:nvPr>
            <p:ph type="body" idx="1"/>
          </p:nvPr>
        </p:nvSpPr>
        <p:spPr>
          <a:xfrm>
            <a:off x="914400" y="1735138"/>
            <a:ext cx="7313613" cy="405606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2"/>
          </p:nvPr>
        </p:nvSpPr>
        <p:spPr>
          <a:xfrm>
            <a:off x="7663438" y="6314461"/>
            <a:ext cx="1295400" cy="265089"/>
          </a:xfrm>
          <a:prstGeom prst="rect">
            <a:avLst/>
          </a:prstGeom>
        </p:spPr>
        <p:txBody>
          <a:bodyPr vert="horz" lIns="91440" tIns="45720" rIns="91440" bIns="45720" rtlCol="0" anchor="ctr"/>
          <a:lstStyle>
            <a:lvl1pPr algn="r">
              <a:defRPr sz="1100">
                <a:solidFill>
                  <a:schemeClr val="tx1"/>
                </a:solidFill>
                <a:latin typeface="Rockwell" pitchFamily="18" charset="0"/>
              </a:defRPr>
            </a:lvl1pPr>
          </a:lstStyle>
          <a:p>
            <a:fld id="{AF51AC2E-E6DC-6B4F-9431-0CF0D6DEA46A}" type="datetimeFigureOut">
              <a:rPr lang="en-US" smtClean="0"/>
              <a:t>4/27/15</a:t>
            </a:fld>
            <a:endParaRPr lang="en-US"/>
          </a:p>
        </p:txBody>
      </p:sp>
      <p:sp>
        <p:nvSpPr>
          <p:cNvPr id="5" name="Footer Placeholder 4"/>
          <p:cNvSpPr>
            <a:spLocks noGrp="1"/>
          </p:cNvSpPr>
          <p:nvPr>
            <p:ph type="ftr" sz="quarter" idx="3"/>
          </p:nvPr>
        </p:nvSpPr>
        <p:spPr>
          <a:xfrm>
            <a:off x="3942607" y="6305797"/>
            <a:ext cx="3717967" cy="259278"/>
          </a:xfrm>
          <a:prstGeom prst="rect">
            <a:avLst/>
          </a:prstGeom>
        </p:spPr>
        <p:txBody>
          <a:bodyPr vert="horz" lIns="91440" tIns="45720" rIns="91440" bIns="45720" rtlCol="0" anchor="ctr"/>
          <a:lstStyle>
            <a:lvl1pPr algn="r">
              <a:defRPr sz="1100">
                <a:solidFill>
                  <a:schemeClr val="tx1"/>
                </a:solidFill>
                <a:latin typeface="Rockwell" pitchFamily="18" charset="0"/>
              </a:defRPr>
            </a:lvl1pPr>
          </a:lstStyle>
          <a:p>
            <a:endParaRPr lang="en-US"/>
          </a:p>
        </p:txBody>
      </p:sp>
      <p:sp>
        <p:nvSpPr>
          <p:cNvPr id="6" name="Slide Number Placeholder 5"/>
          <p:cNvSpPr>
            <a:spLocks noGrp="1"/>
          </p:cNvSpPr>
          <p:nvPr>
            <p:ph type="sldNum" sz="quarter" idx="4"/>
          </p:nvPr>
        </p:nvSpPr>
        <p:spPr>
          <a:xfrm>
            <a:off x="7521388" y="5476097"/>
            <a:ext cx="1483056" cy="851848"/>
          </a:xfrm>
          <a:prstGeom prst="rect">
            <a:avLst/>
          </a:prstGeom>
        </p:spPr>
        <p:txBody>
          <a:bodyPr vert="horz" lIns="91440" tIns="45720" rIns="91440" bIns="45720" rtlCol="0" anchor="ctr"/>
          <a:lstStyle>
            <a:lvl1pPr algn="r">
              <a:defRPr sz="8200">
                <a:gradFill>
                  <a:gsLst>
                    <a:gs pos="0">
                      <a:schemeClr val="tx1">
                        <a:alpha val="10000"/>
                      </a:schemeClr>
                    </a:gs>
                    <a:gs pos="100000">
                      <a:schemeClr val="tx1">
                        <a:alpha val="10000"/>
                      </a:schemeClr>
                    </a:gs>
                  </a:gsLst>
                  <a:lin ang="5400000" scaled="0"/>
                </a:gradFill>
                <a:latin typeface="Impact" pitchFamily="34" charset="0"/>
              </a:defRPr>
            </a:lvl1pPr>
          </a:lstStyle>
          <a:p>
            <a:fld id="{CB69B4A0-D241-6544-8273-CEDBCDBE1BA0}"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866" r:id="rId1"/>
    <p:sldLayoutId id="2147483867" r:id="rId2"/>
    <p:sldLayoutId id="2147483868" r:id="rId3"/>
    <p:sldLayoutId id="2147483869" r:id="rId4"/>
    <p:sldLayoutId id="2147483870" r:id="rId5"/>
    <p:sldLayoutId id="2147483871" r:id="rId6"/>
    <p:sldLayoutId id="2147483872" r:id="rId7"/>
    <p:sldLayoutId id="2147483873" r:id="rId8"/>
    <p:sldLayoutId id="2147483874" r:id="rId9"/>
    <p:sldLayoutId id="2147483875" r:id="rId10"/>
    <p:sldLayoutId id="2147483876" r:id="rId11"/>
    <p:sldLayoutId id="2147483877" r:id="rId12"/>
    <p:sldLayoutId id="2147483878" r:id="rId13"/>
    <p:sldLayoutId id="2147483879" r:id="rId14"/>
    <p:sldLayoutId id="2147483880" r:id="rId15"/>
    <p:sldLayoutId id="2147483881" r:id="rId16"/>
    <p:sldLayoutId id="2147483882" r:id="rId17"/>
    <p:sldLayoutId id="2147483883" r:id="rId18"/>
    <p:sldLayoutId id="2147483884" r:id="rId19"/>
    <p:sldLayoutId id="2147483885" r:id="rId20"/>
  </p:sldLayoutIdLst>
  <p:txStyles>
    <p:titleStyle>
      <a:lvl1pPr algn="ctr" defTabSz="914400" rtl="0" eaLnBrk="1" latinLnBrk="0" hangingPunct="1">
        <a:spcBef>
          <a:spcPct val="0"/>
        </a:spcBef>
        <a:buNone/>
        <a:defRPr sz="4600" kern="1200">
          <a:solidFill>
            <a:schemeClr val="tx1"/>
          </a:solidFill>
          <a:latin typeface="+mj-lt"/>
          <a:ea typeface="+mj-ea"/>
          <a:cs typeface="+mj-cs"/>
        </a:defRPr>
      </a:lvl1pPr>
    </p:titleStyle>
    <p:bodyStyle>
      <a:lvl1pPr marL="463550" indent="-463550" algn="l" defTabSz="914400" rtl="0" eaLnBrk="1" latinLnBrk="0" hangingPunct="1">
        <a:spcBef>
          <a:spcPts val="2000"/>
        </a:spcBef>
        <a:buSzPct val="90000"/>
        <a:buFontTx/>
        <a:buBlip>
          <a:blip r:embed="rId22"/>
        </a:buBlip>
        <a:defRPr sz="2400" kern="1200">
          <a:solidFill>
            <a:schemeClr val="tx1"/>
          </a:solidFill>
          <a:latin typeface="+mn-lt"/>
          <a:ea typeface="+mn-ea"/>
          <a:cs typeface="+mn-cs"/>
        </a:defRPr>
      </a:lvl1pPr>
      <a:lvl2pPr marL="914400" indent="-457200" algn="l" defTabSz="914400" rtl="0" eaLnBrk="1" latinLnBrk="0" hangingPunct="1">
        <a:spcBef>
          <a:spcPts val="600"/>
        </a:spcBef>
        <a:buSzPct val="90000"/>
        <a:buFontTx/>
        <a:buBlip>
          <a:blip r:embed="rId23"/>
        </a:buBlip>
        <a:defRPr sz="2200" kern="1200">
          <a:solidFill>
            <a:schemeClr val="tx1"/>
          </a:solidFill>
          <a:latin typeface="+mn-lt"/>
          <a:ea typeface="+mn-ea"/>
          <a:cs typeface="+mn-cs"/>
        </a:defRPr>
      </a:lvl2pPr>
      <a:lvl3pPr marL="1255713" indent="-341313" algn="l" defTabSz="914400" rtl="0" eaLnBrk="1" latinLnBrk="0" hangingPunct="1">
        <a:spcBef>
          <a:spcPts val="600"/>
        </a:spcBef>
        <a:buSzPct val="90000"/>
        <a:buFontTx/>
        <a:buBlip>
          <a:blip r:embed="rId24"/>
        </a:buBlip>
        <a:defRPr sz="2000" kern="1200">
          <a:solidFill>
            <a:schemeClr val="tx1"/>
          </a:solidFill>
          <a:latin typeface="+mn-lt"/>
          <a:ea typeface="+mn-ea"/>
          <a:cs typeface="+mn-cs"/>
        </a:defRPr>
      </a:lvl3pPr>
      <a:lvl4pPr marL="1597025" indent="-341313" algn="l" defTabSz="914400" rtl="0" eaLnBrk="1" latinLnBrk="0" hangingPunct="1">
        <a:spcBef>
          <a:spcPts val="600"/>
        </a:spcBef>
        <a:buSzPct val="90000"/>
        <a:buFontTx/>
        <a:buBlip>
          <a:blip r:embed="rId24"/>
        </a:buBlip>
        <a:defRPr sz="1800" kern="1200">
          <a:solidFill>
            <a:schemeClr val="tx1"/>
          </a:solidFill>
          <a:latin typeface="+mn-lt"/>
          <a:ea typeface="+mn-ea"/>
          <a:cs typeface="+mn-cs"/>
        </a:defRPr>
      </a:lvl4pPr>
      <a:lvl5pPr marL="1938338" indent="-341313" algn="l" defTabSz="914400" rtl="0" eaLnBrk="1" latinLnBrk="0" hangingPunct="1">
        <a:spcBef>
          <a:spcPts val="600"/>
        </a:spcBef>
        <a:buSzPct val="90000"/>
        <a:buFontTx/>
        <a:buBlip>
          <a:blip r:embed="rId24"/>
        </a:buBlip>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teachinglearningresources.pbworks.com/w/page/19919565/Learning%20Theories"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teachinglearningresources.pbworks.com/w/page/19919565/Learning%20Theories"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teachinglearningresources.pbworks.com/w/page/19919565/Learning%20Theories" TargetMode="Externa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0" y="3124200"/>
            <a:ext cx="6502400" cy="1894362"/>
          </a:xfrm>
        </p:spPr>
        <p:txBody>
          <a:bodyPr anchor="ctr">
            <a:normAutofit/>
          </a:bodyPr>
          <a:lstStyle/>
          <a:p>
            <a:pPr algn="ctr"/>
            <a:r>
              <a:rPr lang="en-US" sz="4400" b="1" dirty="0" smtClean="0"/>
              <a:t>Defining the the Five Prevailing Pedagogies</a:t>
            </a:r>
            <a:endParaRPr lang="en-US" sz="4400" b="1" dirty="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Behaviorism</a:t>
            </a:r>
            <a:endParaRPr lang="en-US" dirty="0"/>
          </a:p>
        </p:txBody>
      </p:sp>
      <p:sp>
        <p:nvSpPr>
          <p:cNvPr id="3" name="Content Placeholder 2"/>
          <p:cNvSpPr>
            <a:spLocks noGrp="1"/>
          </p:cNvSpPr>
          <p:nvPr>
            <p:ph idx="1"/>
          </p:nvPr>
        </p:nvSpPr>
        <p:spPr>
          <a:xfrm>
            <a:off x="321733" y="1311812"/>
            <a:ext cx="8449733" cy="4580995"/>
          </a:xfrm>
        </p:spPr>
        <p:txBody>
          <a:bodyPr>
            <a:normAutofit/>
          </a:bodyPr>
          <a:lstStyle/>
          <a:p>
            <a:r>
              <a:rPr lang="en-US" sz="2800" dirty="0" smtClean="0"/>
              <a:t>Learners are basically passive, just responding to </a:t>
            </a:r>
            <a:r>
              <a:rPr lang="en-US" sz="2800" dirty="0" smtClean="0"/>
              <a:t>stimuli</a:t>
            </a:r>
          </a:p>
          <a:p>
            <a:r>
              <a:rPr lang="en-US" sz="2800" dirty="0" smtClean="0"/>
              <a:t>Instructor designs the learning environment</a:t>
            </a:r>
            <a:r>
              <a:rPr lang="en-US" sz="2800" dirty="0" smtClean="0"/>
              <a:t>.</a:t>
            </a:r>
          </a:p>
          <a:p>
            <a:r>
              <a:rPr lang="en-US" sz="2800" dirty="0" smtClean="0"/>
              <a:t>Instructor shapes child’s behavior by positive/ negative </a:t>
            </a:r>
            <a:r>
              <a:rPr lang="en-US" sz="2800" dirty="0" smtClean="0"/>
              <a:t>reinforcement</a:t>
            </a:r>
          </a:p>
          <a:p>
            <a:r>
              <a:rPr lang="en-US" sz="2800" dirty="0" smtClean="0"/>
              <a:t>Teacher presents the information and then students demonstrate that they understand the material.  Students are assessed primarily through tests.</a:t>
            </a:r>
            <a:endParaRPr lang="en-US" sz="2800" dirty="0"/>
          </a:p>
        </p:txBody>
      </p:sp>
      <p:sp>
        <p:nvSpPr>
          <p:cNvPr id="4" name="TextBox 3"/>
          <p:cNvSpPr txBox="1"/>
          <p:nvPr/>
        </p:nvSpPr>
        <p:spPr>
          <a:xfrm>
            <a:off x="762003" y="5435611"/>
            <a:ext cx="7535333" cy="1754327"/>
          </a:xfrm>
          <a:prstGeom prst="rect">
            <a:avLst/>
          </a:prstGeom>
          <a:noFill/>
        </p:spPr>
        <p:txBody>
          <a:bodyPr wrap="square" rtlCol="0">
            <a:spAutoFit/>
          </a:bodyPr>
          <a:lstStyle/>
          <a:p>
            <a:r>
              <a:rPr lang="en-US" b="1" dirty="0" smtClean="0"/>
              <a:t> </a:t>
            </a:r>
            <a:r>
              <a:rPr lang="en-US" b="1" dirty="0" err="1" smtClean="0"/>
              <a:t>Keesee</a:t>
            </a:r>
            <a:r>
              <a:rPr lang="en-US" b="1" dirty="0" smtClean="0"/>
              <a:t>, </a:t>
            </a:r>
            <a:r>
              <a:rPr lang="en-US" b="1" dirty="0" smtClean="0"/>
              <a:t>G</a:t>
            </a:r>
            <a:r>
              <a:rPr lang="en-US" b="1" dirty="0" smtClean="0"/>
              <a:t>.S., (2012) </a:t>
            </a:r>
            <a:r>
              <a:rPr lang="en-US" b="1" dirty="0"/>
              <a:t>Learning Theory and Instructional Design/</a:t>
            </a:r>
            <a:r>
              <a:rPr lang="en-US" b="1" dirty="0" smtClean="0"/>
              <a:t>Technology,</a:t>
            </a:r>
          </a:p>
          <a:p>
            <a:r>
              <a:rPr lang="en-US" b="1" dirty="0" smtClean="0"/>
              <a:t>Available: </a:t>
            </a:r>
            <a:r>
              <a:rPr lang="en-US" b="1" dirty="0" smtClean="0">
                <a:hlinkClick r:id="rId2"/>
              </a:rPr>
              <a:t>http://teachinglearningresources.pbworks.com/w/page/19919565/Learning%20Theories</a:t>
            </a:r>
            <a:endParaRPr lang="en-US" b="1" dirty="0" smtClean="0"/>
          </a:p>
          <a:p>
            <a:endParaRPr lang="en-US" dirty="0" smtClean="0"/>
          </a:p>
          <a:p>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Behaviorism</a:t>
            </a:r>
            <a:endParaRPr lang="en-US" dirty="0"/>
          </a:p>
        </p:txBody>
      </p:sp>
      <p:sp>
        <p:nvSpPr>
          <p:cNvPr id="3" name="Content Placeholder 2"/>
          <p:cNvSpPr>
            <a:spLocks noGrp="1"/>
          </p:cNvSpPr>
          <p:nvPr>
            <p:ph idx="1"/>
          </p:nvPr>
        </p:nvSpPr>
        <p:spPr>
          <a:xfrm>
            <a:off x="321733" y="1735137"/>
            <a:ext cx="8449733" cy="4580995"/>
          </a:xfrm>
        </p:spPr>
        <p:txBody>
          <a:bodyPr>
            <a:normAutofit/>
          </a:bodyPr>
          <a:lstStyle/>
          <a:p>
            <a:r>
              <a:rPr lang="en-US" sz="2800" dirty="0" smtClean="0"/>
              <a:t>a theory of animal and human learning that only focuses on objectively observable behaviors and discounts mental activities</a:t>
            </a:r>
            <a:r>
              <a:rPr lang="en-US" sz="2800" dirty="0" smtClean="0"/>
              <a:t>.</a:t>
            </a:r>
          </a:p>
          <a:p>
            <a:pPr lvl="1"/>
            <a:r>
              <a:rPr lang="en-US" sz="2600" dirty="0" smtClean="0"/>
              <a:t>Instructional cues to elicit correct response</a:t>
            </a:r>
            <a:endParaRPr lang="en-US" sz="2600" dirty="0" smtClean="0"/>
          </a:p>
          <a:p>
            <a:pPr lvl="1"/>
            <a:r>
              <a:rPr lang="en-US" sz="2600" dirty="0" smtClean="0"/>
              <a:t>Practice </a:t>
            </a:r>
            <a:r>
              <a:rPr lang="en-US" sz="2600" dirty="0" smtClean="0"/>
              <a:t>paired with target stimuli</a:t>
            </a:r>
            <a:endParaRPr lang="en-US" sz="2600" dirty="0" smtClean="0"/>
          </a:p>
          <a:p>
            <a:pPr lvl="1"/>
            <a:r>
              <a:rPr lang="en-US" sz="2600" dirty="0" smtClean="0"/>
              <a:t>Reinforcement </a:t>
            </a:r>
            <a:r>
              <a:rPr lang="en-US" sz="2600" dirty="0" smtClean="0"/>
              <a:t>for correct responses</a:t>
            </a:r>
            <a:endParaRPr lang="en-US" sz="2600" dirty="0" smtClean="0"/>
          </a:p>
          <a:p>
            <a:pPr lvl="1"/>
            <a:r>
              <a:rPr lang="en-US" sz="2600" dirty="0" smtClean="0"/>
              <a:t>Building </a:t>
            </a:r>
            <a:r>
              <a:rPr lang="en-US" sz="2600" dirty="0" smtClean="0"/>
              <a:t>fluency (get responses closer and closer to correct response)</a:t>
            </a:r>
          </a:p>
          <a:p>
            <a:endParaRPr lang="en-US" sz="2800" dirty="0"/>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Behaviorism</a:t>
            </a:r>
            <a:endParaRPr lang="en-US" dirty="0"/>
          </a:p>
        </p:txBody>
      </p:sp>
      <p:sp>
        <p:nvSpPr>
          <p:cNvPr id="3" name="Content Placeholder 2"/>
          <p:cNvSpPr>
            <a:spLocks noGrp="1"/>
          </p:cNvSpPr>
          <p:nvPr>
            <p:ph idx="1"/>
          </p:nvPr>
        </p:nvSpPr>
        <p:spPr>
          <a:xfrm>
            <a:off x="321733" y="1735137"/>
            <a:ext cx="8449733" cy="4580995"/>
          </a:xfrm>
        </p:spPr>
        <p:txBody>
          <a:bodyPr>
            <a:normAutofit/>
          </a:bodyPr>
          <a:lstStyle/>
          <a:p>
            <a:r>
              <a:rPr lang="en-US" sz="2800" dirty="0" smtClean="0"/>
              <a:t>Drill and </a:t>
            </a:r>
            <a:r>
              <a:rPr lang="en-US" sz="2800" dirty="0" smtClean="0"/>
              <a:t>practice</a:t>
            </a:r>
          </a:p>
          <a:p>
            <a:r>
              <a:rPr lang="en-US" sz="2800" dirty="0" smtClean="0"/>
              <a:t>Recalling of facts</a:t>
            </a:r>
          </a:p>
          <a:p>
            <a:r>
              <a:rPr lang="en-US" sz="2800" dirty="0" smtClean="0"/>
              <a:t>Defining </a:t>
            </a:r>
            <a:r>
              <a:rPr lang="en-US" sz="2800" dirty="0" smtClean="0"/>
              <a:t>and illustrating </a:t>
            </a:r>
            <a:r>
              <a:rPr lang="en-US" sz="2800" dirty="0" smtClean="0"/>
              <a:t>concepts</a:t>
            </a:r>
          </a:p>
          <a:p>
            <a:r>
              <a:rPr lang="en-US" sz="2800" dirty="0" smtClean="0"/>
              <a:t>Applying explanations</a:t>
            </a:r>
          </a:p>
          <a:p>
            <a:r>
              <a:rPr lang="en-US" sz="2800" dirty="0" smtClean="0"/>
              <a:t>Automatically </a:t>
            </a:r>
            <a:r>
              <a:rPr lang="en-US" sz="2800" dirty="0" smtClean="0"/>
              <a:t>performing a specified procedure</a:t>
            </a:r>
            <a:endParaRPr lang="en-US" sz="2800" dirty="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Cognitivism</a:t>
            </a:r>
            <a:r>
              <a:rPr lang="en-US" dirty="0" smtClean="0"/>
              <a:t>	</a:t>
            </a:r>
            <a:endParaRPr lang="en-US" dirty="0"/>
          </a:p>
        </p:txBody>
      </p:sp>
      <p:sp>
        <p:nvSpPr>
          <p:cNvPr id="3" name="Content Placeholder 2"/>
          <p:cNvSpPr>
            <a:spLocks noGrp="1"/>
          </p:cNvSpPr>
          <p:nvPr>
            <p:ph idx="1"/>
          </p:nvPr>
        </p:nvSpPr>
        <p:spPr>
          <a:xfrm>
            <a:off x="321733" y="1735138"/>
            <a:ext cx="8398933" cy="4056062"/>
          </a:xfrm>
        </p:spPr>
        <p:txBody>
          <a:bodyPr>
            <a:normAutofit/>
          </a:bodyPr>
          <a:lstStyle/>
          <a:p>
            <a:r>
              <a:rPr lang="en-US" sz="2800" dirty="0" smtClean="0"/>
              <a:t>Believe learners </a:t>
            </a:r>
            <a:r>
              <a:rPr lang="en-US" sz="2800" dirty="0" smtClean="0"/>
              <a:t>process, store, and retrieve information for later use—creating associations and creating a knowledge set useful for living. The learner uses the information processing approach to transfer and assimilate new information</a:t>
            </a:r>
            <a:r>
              <a:rPr lang="en-US" sz="2800" dirty="0" smtClean="0"/>
              <a:t>.</a:t>
            </a:r>
          </a:p>
          <a:p>
            <a:r>
              <a:rPr lang="en-US" sz="2800" dirty="0" smtClean="0"/>
              <a:t>Instructor manages problem solving and structured search activities, especially with group learning strategies.</a:t>
            </a:r>
            <a:endParaRPr lang="en-US" sz="2800" dirty="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Cognitivism</a:t>
            </a:r>
            <a:r>
              <a:rPr lang="en-US" dirty="0" smtClean="0"/>
              <a:t>	</a:t>
            </a:r>
            <a:endParaRPr lang="en-US" dirty="0"/>
          </a:p>
        </p:txBody>
      </p:sp>
      <p:sp>
        <p:nvSpPr>
          <p:cNvPr id="3" name="Content Placeholder 2"/>
          <p:cNvSpPr>
            <a:spLocks noGrp="1"/>
          </p:cNvSpPr>
          <p:nvPr>
            <p:ph idx="1"/>
          </p:nvPr>
        </p:nvSpPr>
        <p:spPr>
          <a:xfrm>
            <a:off x="321733" y="1735138"/>
            <a:ext cx="8398933" cy="4056062"/>
          </a:xfrm>
        </p:spPr>
        <p:txBody>
          <a:bodyPr>
            <a:normAutofit/>
          </a:bodyPr>
          <a:lstStyle/>
          <a:p>
            <a:r>
              <a:rPr lang="en-US" sz="2800" dirty="0" smtClean="0"/>
              <a:t>Instructor provides opportunities for students to connect new information to schema</a:t>
            </a:r>
            <a:r>
              <a:rPr lang="en-US" sz="2800" dirty="0" smtClean="0"/>
              <a:t>.</a:t>
            </a:r>
          </a:p>
          <a:p>
            <a:r>
              <a:rPr lang="en-US" sz="2800" dirty="0" smtClean="0"/>
              <a:t>F</a:t>
            </a:r>
            <a:r>
              <a:rPr lang="en-US" sz="2800" dirty="0" smtClean="0"/>
              <a:t>ocuses </a:t>
            </a:r>
            <a:r>
              <a:rPr lang="en-US" sz="2800" dirty="0" smtClean="0"/>
              <a:t>on the “brain”.  How humans process and store information was very important in the process of learning</a:t>
            </a:r>
            <a:r>
              <a:rPr lang="en-US" sz="2800" dirty="0" smtClean="0"/>
              <a:t>.</a:t>
            </a:r>
          </a:p>
          <a:p>
            <a:r>
              <a:rPr lang="en-US" sz="2800" dirty="0" smtClean="0"/>
              <a:t>Schema - An internal knowledge structure. New information is compared to existing cognitive structures </a:t>
            </a:r>
            <a:endParaRPr lang="en-US" sz="2800" dirty="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Cognitivism</a:t>
            </a:r>
            <a:r>
              <a:rPr lang="en-US" dirty="0" smtClean="0"/>
              <a:t>	</a:t>
            </a:r>
            <a:endParaRPr lang="en-US" dirty="0"/>
          </a:p>
        </p:txBody>
      </p:sp>
      <p:sp>
        <p:nvSpPr>
          <p:cNvPr id="3" name="Content Placeholder 2"/>
          <p:cNvSpPr>
            <a:spLocks noGrp="1"/>
          </p:cNvSpPr>
          <p:nvPr>
            <p:ph idx="1"/>
          </p:nvPr>
        </p:nvSpPr>
        <p:spPr>
          <a:xfrm>
            <a:off x="321733" y="1735138"/>
            <a:ext cx="8398933" cy="4056062"/>
          </a:xfrm>
        </p:spPr>
        <p:txBody>
          <a:bodyPr>
            <a:normAutofit/>
          </a:bodyPr>
          <a:lstStyle/>
          <a:p>
            <a:r>
              <a:rPr lang="en-US" sz="2800" dirty="0" smtClean="0"/>
              <a:t>Three-Stage Information Processing </a:t>
            </a:r>
            <a:r>
              <a:rPr lang="en-US" sz="2800" dirty="0" smtClean="0"/>
              <a:t>Model:</a:t>
            </a:r>
          </a:p>
          <a:p>
            <a:pPr marL="971550" lvl="1" indent="-514350">
              <a:buFont typeface="+mj-lt"/>
              <a:buAutoNum type="arabicPeriod"/>
            </a:pPr>
            <a:r>
              <a:rPr lang="en-US" sz="2800" dirty="0" smtClean="0"/>
              <a:t>input enters </a:t>
            </a:r>
            <a:r>
              <a:rPr lang="en-US" sz="2800" dirty="0" smtClean="0"/>
              <a:t>a sensory register</a:t>
            </a:r>
            <a:r>
              <a:rPr lang="en-US" sz="2800" dirty="0" smtClean="0"/>
              <a:t>, </a:t>
            </a:r>
          </a:p>
          <a:p>
            <a:pPr marL="971550" lvl="1" indent="-514350">
              <a:buFont typeface="+mj-lt"/>
              <a:buAutoNum type="arabicPeriod"/>
            </a:pPr>
            <a:r>
              <a:rPr lang="en-US" sz="2800" dirty="0" smtClean="0"/>
              <a:t>processed </a:t>
            </a:r>
            <a:r>
              <a:rPr lang="en-US" sz="2800" dirty="0" smtClean="0"/>
              <a:t>in short-term memory</a:t>
            </a:r>
            <a:r>
              <a:rPr lang="en-US" sz="2800" dirty="0" smtClean="0"/>
              <a:t>,</a:t>
            </a:r>
          </a:p>
          <a:p>
            <a:pPr marL="971550" lvl="1" indent="-514350">
              <a:buFont typeface="+mj-lt"/>
              <a:buAutoNum type="arabicPeriod"/>
            </a:pPr>
            <a:r>
              <a:rPr lang="en-US" sz="2800" dirty="0" smtClean="0"/>
              <a:t> </a:t>
            </a:r>
            <a:r>
              <a:rPr lang="en-US" sz="2800" dirty="0" smtClean="0"/>
              <a:t>transferred to long-term memory for storage and retrieval.</a:t>
            </a:r>
            <a:endParaRPr lang="en-US" sz="2800" dirty="0" smtClean="0"/>
          </a:p>
          <a:p>
            <a:pPr>
              <a:buNone/>
            </a:pPr>
            <a:endParaRPr lang="en-US" sz="2800" dirty="0"/>
          </a:p>
        </p:txBody>
      </p:sp>
      <p:sp>
        <p:nvSpPr>
          <p:cNvPr id="4" name="TextBox 3"/>
          <p:cNvSpPr txBox="1"/>
          <p:nvPr/>
        </p:nvSpPr>
        <p:spPr>
          <a:xfrm>
            <a:off x="762003" y="5435611"/>
            <a:ext cx="7535333" cy="1754327"/>
          </a:xfrm>
          <a:prstGeom prst="rect">
            <a:avLst/>
          </a:prstGeom>
          <a:noFill/>
        </p:spPr>
        <p:txBody>
          <a:bodyPr wrap="square" rtlCol="0">
            <a:spAutoFit/>
          </a:bodyPr>
          <a:lstStyle/>
          <a:p>
            <a:r>
              <a:rPr lang="en-US" b="1" dirty="0" smtClean="0"/>
              <a:t> </a:t>
            </a:r>
            <a:r>
              <a:rPr lang="en-US" b="1" dirty="0" err="1" smtClean="0"/>
              <a:t>Keesee</a:t>
            </a:r>
            <a:r>
              <a:rPr lang="en-US" b="1" dirty="0" smtClean="0"/>
              <a:t>, </a:t>
            </a:r>
            <a:r>
              <a:rPr lang="en-US" b="1" dirty="0" smtClean="0"/>
              <a:t>G</a:t>
            </a:r>
            <a:r>
              <a:rPr lang="en-US" b="1" dirty="0" smtClean="0"/>
              <a:t>.S., (2012) </a:t>
            </a:r>
            <a:r>
              <a:rPr lang="en-US" b="1" dirty="0"/>
              <a:t>Learning Theory and Instructional Design/</a:t>
            </a:r>
            <a:r>
              <a:rPr lang="en-US" b="1" dirty="0" smtClean="0"/>
              <a:t>Technology,</a:t>
            </a:r>
          </a:p>
          <a:p>
            <a:r>
              <a:rPr lang="en-US" b="1" dirty="0" smtClean="0"/>
              <a:t>Available: </a:t>
            </a:r>
            <a:r>
              <a:rPr lang="en-US" b="1" dirty="0" smtClean="0">
                <a:hlinkClick r:id="rId2"/>
              </a:rPr>
              <a:t>http://teachinglearningresources.pbworks.com/w/page/19919565/Learning%20Theories</a:t>
            </a:r>
            <a:endParaRPr lang="en-US" b="1" dirty="0" smtClean="0"/>
          </a:p>
          <a:p>
            <a:endParaRPr lang="en-US" dirty="0" smtClean="0"/>
          </a:p>
          <a:p>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Constructivism</a:t>
            </a:r>
            <a:endParaRPr lang="en-US" dirty="0"/>
          </a:p>
        </p:txBody>
      </p:sp>
      <p:sp>
        <p:nvSpPr>
          <p:cNvPr id="3" name="Content Placeholder 2"/>
          <p:cNvSpPr>
            <a:spLocks noGrp="1"/>
          </p:cNvSpPr>
          <p:nvPr>
            <p:ph idx="1"/>
          </p:nvPr>
        </p:nvSpPr>
        <p:spPr>
          <a:xfrm>
            <a:off x="321733" y="1735138"/>
            <a:ext cx="8483599" cy="4056062"/>
          </a:xfrm>
        </p:spPr>
        <p:txBody>
          <a:bodyPr>
            <a:normAutofit lnSpcReduction="10000"/>
          </a:bodyPr>
          <a:lstStyle/>
          <a:p>
            <a:r>
              <a:rPr lang="en-US" sz="2800" dirty="0" smtClean="0"/>
              <a:t>Views learning as </a:t>
            </a:r>
            <a:r>
              <a:rPr lang="en-US" sz="2800" dirty="0" smtClean="0"/>
              <a:t>an active process in which learners construct new ideas or concepts based upon their current/past knowledge, social interactions, and motivation affect the construction</a:t>
            </a:r>
            <a:r>
              <a:rPr lang="en-US" sz="2800" dirty="0" smtClean="0"/>
              <a:t>.</a:t>
            </a:r>
          </a:p>
          <a:p>
            <a:r>
              <a:rPr lang="en-US" sz="2800" dirty="0" smtClean="0"/>
              <a:t>Constructivism focuses on how learners construct their own meaning.  They ask questions, develop answers and interact and interpret the environment.  By doing these things, they incorporate new knowledge with prior knowledge to create new meanings.</a:t>
            </a:r>
            <a:endParaRPr lang="en-US" sz="2800" dirty="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Constructivism</a:t>
            </a:r>
            <a:endParaRPr lang="en-US" dirty="0"/>
          </a:p>
        </p:txBody>
      </p:sp>
      <p:sp>
        <p:nvSpPr>
          <p:cNvPr id="3" name="Content Placeholder 2"/>
          <p:cNvSpPr>
            <a:spLocks noGrp="1"/>
          </p:cNvSpPr>
          <p:nvPr>
            <p:ph idx="1"/>
          </p:nvPr>
        </p:nvSpPr>
        <p:spPr>
          <a:xfrm>
            <a:off x="321733" y="1371600"/>
            <a:ext cx="8483599" cy="4750329"/>
          </a:xfrm>
        </p:spPr>
        <p:txBody>
          <a:bodyPr>
            <a:normAutofit lnSpcReduction="10000"/>
          </a:bodyPr>
          <a:lstStyle/>
          <a:p>
            <a:r>
              <a:rPr lang="en-US" sz="2800" dirty="0" smtClean="0"/>
              <a:t>Teachers serve in the role of guides, monitors, coaches, tutors and facilitators</a:t>
            </a:r>
            <a:r>
              <a:rPr lang="en-US" sz="2800" dirty="0" smtClean="0"/>
              <a:t>.</a:t>
            </a:r>
          </a:p>
          <a:p>
            <a:r>
              <a:rPr lang="en-US" sz="2800" dirty="0" smtClean="0"/>
              <a:t>Learning situations, environments, skills, content and tasks are relevant, realistic, authentic and represent the natural complexities of the 'real world'</a:t>
            </a:r>
            <a:r>
              <a:rPr lang="en-US" sz="2800" dirty="0" smtClean="0"/>
              <a:t>.</a:t>
            </a:r>
          </a:p>
          <a:p>
            <a:r>
              <a:rPr lang="en-US" sz="2800" dirty="0" smtClean="0"/>
              <a:t>Knowledge construction and not reproduction is emphasized</a:t>
            </a:r>
            <a:r>
              <a:rPr lang="en-US" sz="2800" dirty="0" smtClean="0"/>
              <a:t>.</a:t>
            </a:r>
          </a:p>
          <a:p>
            <a:r>
              <a:rPr lang="en-US" sz="2800" dirty="0" smtClean="0"/>
              <a:t>This construction takes place in individual contexts and through social negotiation, collaboration and experience.</a:t>
            </a:r>
            <a:endParaRPr lang="en-US" sz="2800" dirty="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Constructivism</a:t>
            </a:r>
            <a:endParaRPr lang="en-US" dirty="0"/>
          </a:p>
        </p:txBody>
      </p:sp>
      <p:sp>
        <p:nvSpPr>
          <p:cNvPr id="3" name="Content Placeholder 2"/>
          <p:cNvSpPr>
            <a:spLocks noGrp="1"/>
          </p:cNvSpPr>
          <p:nvPr>
            <p:ph idx="1"/>
          </p:nvPr>
        </p:nvSpPr>
        <p:spPr>
          <a:xfrm>
            <a:off x="321733" y="1371600"/>
            <a:ext cx="8483599" cy="4750329"/>
          </a:xfrm>
        </p:spPr>
        <p:txBody>
          <a:bodyPr>
            <a:normAutofit/>
          </a:bodyPr>
          <a:lstStyle/>
          <a:p>
            <a:r>
              <a:rPr lang="en-US" sz="2800" dirty="0" smtClean="0"/>
              <a:t>P</a:t>
            </a:r>
            <a:r>
              <a:rPr lang="en-US" sz="2800" dirty="0" smtClean="0"/>
              <a:t>romotes </a:t>
            </a:r>
            <a:r>
              <a:rPr lang="en-US" sz="2800" dirty="0" smtClean="0"/>
              <a:t>a more open-ended learning experience where the methods and results of learning are not easily measured and may not be the same for each learner.</a:t>
            </a:r>
            <a:endParaRPr lang="en-US" sz="2800" dirty="0"/>
          </a:p>
        </p:txBody>
      </p:sp>
      <p:sp>
        <p:nvSpPr>
          <p:cNvPr id="4" name="TextBox 3"/>
          <p:cNvSpPr txBox="1"/>
          <p:nvPr/>
        </p:nvSpPr>
        <p:spPr>
          <a:xfrm>
            <a:off x="762003" y="5435611"/>
            <a:ext cx="7535333" cy="1754327"/>
          </a:xfrm>
          <a:prstGeom prst="rect">
            <a:avLst/>
          </a:prstGeom>
          <a:noFill/>
        </p:spPr>
        <p:txBody>
          <a:bodyPr wrap="square" rtlCol="0">
            <a:spAutoFit/>
          </a:bodyPr>
          <a:lstStyle/>
          <a:p>
            <a:r>
              <a:rPr lang="en-US" b="1" dirty="0" smtClean="0"/>
              <a:t> </a:t>
            </a:r>
            <a:r>
              <a:rPr lang="en-US" b="1" dirty="0" err="1" smtClean="0"/>
              <a:t>Keesee</a:t>
            </a:r>
            <a:r>
              <a:rPr lang="en-US" b="1" dirty="0" smtClean="0"/>
              <a:t>, </a:t>
            </a:r>
            <a:r>
              <a:rPr lang="en-US" b="1" dirty="0" smtClean="0"/>
              <a:t>G</a:t>
            </a:r>
            <a:r>
              <a:rPr lang="en-US" b="1" dirty="0" smtClean="0"/>
              <a:t>.S., (2012) </a:t>
            </a:r>
            <a:r>
              <a:rPr lang="en-US" b="1" dirty="0"/>
              <a:t>Learning Theory and Instructional Design/</a:t>
            </a:r>
            <a:r>
              <a:rPr lang="en-US" b="1" dirty="0" smtClean="0"/>
              <a:t>Technology,</a:t>
            </a:r>
          </a:p>
          <a:p>
            <a:r>
              <a:rPr lang="en-US" b="1" dirty="0" smtClean="0"/>
              <a:t>Available: </a:t>
            </a:r>
            <a:r>
              <a:rPr lang="en-US" b="1" dirty="0" smtClean="0">
                <a:hlinkClick r:id="rId2"/>
              </a:rPr>
              <a:t>http://teachinglearningresources.pbworks.com/w/page/19919565/Learning%20Theories</a:t>
            </a:r>
            <a:endParaRPr lang="en-US" b="1" dirty="0" smtClean="0"/>
          </a:p>
          <a:p>
            <a:endParaRPr lang="en-US" dirty="0" smtClean="0"/>
          </a:p>
          <a:p>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Pragmatism	</a:t>
            </a:r>
            <a:endParaRPr lang="en-US" dirty="0"/>
          </a:p>
        </p:txBody>
      </p:sp>
      <p:sp>
        <p:nvSpPr>
          <p:cNvPr id="3" name="Content Placeholder 2"/>
          <p:cNvSpPr>
            <a:spLocks noGrp="1"/>
          </p:cNvSpPr>
          <p:nvPr>
            <p:ph idx="1"/>
          </p:nvPr>
        </p:nvSpPr>
        <p:spPr>
          <a:xfrm>
            <a:off x="321733" y="1396477"/>
            <a:ext cx="8483599" cy="4699529"/>
          </a:xfrm>
        </p:spPr>
        <p:txBody>
          <a:bodyPr>
            <a:normAutofit/>
          </a:bodyPr>
          <a:lstStyle/>
          <a:p>
            <a:r>
              <a:rPr lang="en-US" sz="2800" dirty="0" smtClean="0"/>
              <a:t>Belief </a:t>
            </a:r>
            <a:r>
              <a:rPr lang="en-US" sz="2800" dirty="0" smtClean="0"/>
              <a:t>that reality is constantly changing and that we learn best through applying our experiences and thoughts to problems, as they arise.</a:t>
            </a:r>
            <a:r>
              <a:rPr lang="en-US" sz="2800" dirty="0" smtClean="0"/>
              <a:t> </a:t>
            </a:r>
          </a:p>
          <a:p>
            <a:r>
              <a:rPr lang="en-US" sz="2800" dirty="0" smtClean="0"/>
              <a:t>Thought </a:t>
            </a:r>
            <a:r>
              <a:rPr lang="en-US" sz="2800" dirty="0" smtClean="0"/>
              <a:t>must produce action, rather than linger in the mind and lead to indecisiveness</a:t>
            </a:r>
            <a:r>
              <a:rPr lang="en-US" sz="2800" dirty="0" smtClean="0"/>
              <a:t>.</a:t>
            </a:r>
          </a:p>
          <a:p>
            <a:r>
              <a:rPr lang="en-US" sz="2800" dirty="0" smtClean="0"/>
              <a:t>Learners </a:t>
            </a:r>
            <a:r>
              <a:rPr lang="en-US" sz="2800" dirty="0" smtClean="0"/>
              <a:t>must adapt to each other and to their </a:t>
            </a:r>
            <a:r>
              <a:rPr lang="en-US" sz="2800" dirty="0" smtClean="0"/>
              <a:t>environment, while schools </a:t>
            </a:r>
            <a:r>
              <a:rPr lang="en-US" sz="2800" dirty="0" smtClean="0"/>
              <a:t>should emphasize the subject matter of social experience. </a:t>
            </a:r>
            <a:endParaRPr lang="en-US" sz="2800" dirty="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96846"/>
            <a:ext cx="7313613" cy="868362"/>
          </a:xfrm>
        </p:spPr>
        <p:txBody>
          <a:bodyPr/>
          <a:lstStyle/>
          <a:p>
            <a:r>
              <a:rPr lang="en-US" dirty="0" smtClean="0"/>
              <a:t>Pragmatism	</a:t>
            </a:r>
            <a:endParaRPr lang="en-US" dirty="0"/>
          </a:p>
        </p:txBody>
      </p:sp>
      <p:sp>
        <p:nvSpPr>
          <p:cNvPr id="3" name="Content Placeholder 2"/>
          <p:cNvSpPr>
            <a:spLocks noGrp="1"/>
          </p:cNvSpPr>
          <p:nvPr>
            <p:ph idx="1"/>
          </p:nvPr>
        </p:nvSpPr>
        <p:spPr>
          <a:xfrm>
            <a:off x="389468" y="905421"/>
            <a:ext cx="8398932" cy="4056062"/>
          </a:xfrm>
        </p:spPr>
        <p:txBody>
          <a:bodyPr>
            <a:noAutofit/>
          </a:bodyPr>
          <a:lstStyle/>
          <a:p>
            <a:r>
              <a:rPr lang="en-US" sz="2800" dirty="0" smtClean="0"/>
              <a:t>Pragmatist </a:t>
            </a:r>
            <a:r>
              <a:rPr lang="en-US" sz="2800" dirty="0" smtClean="0"/>
              <a:t>teaching methods focus on hands-on problem solving, experimenting, and projects, often having students work in groups</a:t>
            </a:r>
            <a:r>
              <a:rPr lang="en-US" sz="2800" dirty="0" smtClean="0"/>
              <a:t>.</a:t>
            </a:r>
          </a:p>
          <a:p>
            <a:r>
              <a:rPr lang="en-US" sz="2800" dirty="0" smtClean="0"/>
              <a:t>Curriculum should bring the disciplines together to focus on solving problems in an interdisciplinary way</a:t>
            </a:r>
            <a:r>
              <a:rPr lang="en-US" sz="2800" dirty="0" smtClean="0"/>
              <a:t>.</a:t>
            </a:r>
          </a:p>
          <a:p>
            <a:r>
              <a:rPr lang="en-US" sz="2800" dirty="0" smtClean="0"/>
              <a:t>Rather than passing down organized bodies of knowledge to new learners, Pragmatists believe that learners should apply their knowledge to real situations through experimental inquiry. This prepares students for citizenship, daily living, and future careers.</a:t>
            </a:r>
            <a:endParaRPr lang="en-US" sz="2800" dirty="0"/>
          </a:p>
        </p:txBody>
      </p:sp>
      <p:sp>
        <p:nvSpPr>
          <p:cNvPr id="5" name="TextBox 4"/>
          <p:cNvSpPr txBox="1"/>
          <p:nvPr/>
        </p:nvSpPr>
        <p:spPr>
          <a:xfrm>
            <a:off x="762003" y="5858936"/>
            <a:ext cx="7535333" cy="923330"/>
          </a:xfrm>
          <a:prstGeom prst="rect">
            <a:avLst/>
          </a:prstGeom>
          <a:noFill/>
        </p:spPr>
        <p:txBody>
          <a:bodyPr wrap="square" rtlCol="0">
            <a:spAutoFit/>
          </a:bodyPr>
          <a:lstStyle/>
          <a:p>
            <a:r>
              <a:rPr lang="en-US" b="1" dirty="0" smtClean="0"/>
              <a:t> Cohen, L.M., (1999) </a:t>
            </a:r>
            <a:r>
              <a:rPr lang="en-US" b="1" u="sng" dirty="0" smtClean="0"/>
              <a:t>Philosophical Perspectives in Education,</a:t>
            </a:r>
            <a:r>
              <a:rPr lang="en-US" b="1" dirty="0" smtClean="0"/>
              <a:t> OSU - School of Education OSU - School of Education</a:t>
            </a:r>
            <a:endParaRPr lang="en-US" dirty="0" smtClean="0"/>
          </a:p>
          <a:p>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mc:Ignorable="mv" mc:PreserveAttributes="mv:*">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Multiple Intelligences </a:t>
            </a:r>
            <a:endParaRPr lang="en-US" dirty="0"/>
          </a:p>
        </p:txBody>
      </p:sp>
      <p:sp>
        <p:nvSpPr>
          <p:cNvPr id="3" name="Content Placeholder 2"/>
          <p:cNvSpPr>
            <a:spLocks noGrp="1"/>
          </p:cNvSpPr>
          <p:nvPr>
            <p:ph idx="1"/>
          </p:nvPr>
        </p:nvSpPr>
        <p:spPr>
          <a:xfrm>
            <a:off x="220134" y="1413411"/>
            <a:ext cx="8669866" cy="5122862"/>
          </a:xfrm>
        </p:spPr>
        <p:txBody>
          <a:bodyPr>
            <a:normAutofit/>
          </a:bodyPr>
          <a:lstStyle/>
          <a:p>
            <a:r>
              <a:rPr lang="en-US" sz="2800" dirty="0" smtClean="0"/>
              <a:t>Suggests </a:t>
            </a:r>
            <a:r>
              <a:rPr lang="en-US" sz="2800" dirty="0" smtClean="0"/>
              <a:t>nine </a:t>
            </a:r>
            <a:r>
              <a:rPr lang="en-US" sz="2800" dirty="0" smtClean="0"/>
              <a:t>intelligences. </a:t>
            </a:r>
            <a:r>
              <a:rPr lang="en-US" sz="2800" dirty="0" smtClean="0"/>
              <a:t>S</a:t>
            </a:r>
            <a:r>
              <a:rPr lang="en-US" sz="2800" dirty="0" smtClean="0"/>
              <a:t>peculates </a:t>
            </a:r>
            <a:r>
              <a:rPr lang="en-US" sz="2800" dirty="0" smtClean="0"/>
              <a:t>that there may be many more yet to be identified.</a:t>
            </a:r>
            <a:r>
              <a:rPr lang="en-US" sz="2800" dirty="0" smtClean="0"/>
              <a:t> These </a:t>
            </a:r>
            <a:r>
              <a:rPr lang="en-US" sz="2800" dirty="0" smtClean="0"/>
              <a:t>are the paths to children's learning teachers can address in their classrooms right now. They are:</a:t>
            </a:r>
            <a:r>
              <a:rPr lang="en-US" sz="2800" dirty="0" smtClean="0"/>
              <a:t> </a:t>
            </a:r>
          </a:p>
          <a:p>
            <a:pPr lvl="1"/>
            <a:r>
              <a:rPr lang="en-US" sz="1800" dirty="0" smtClean="0"/>
              <a:t>VISUAL/</a:t>
            </a:r>
            <a:r>
              <a:rPr lang="en-US" sz="1800" dirty="0" smtClean="0"/>
              <a:t>SPATIAL</a:t>
            </a:r>
          </a:p>
          <a:p>
            <a:pPr lvl="1"/>
            <a:r>
              <a:rPr lang="en-US" sz="1800" dirty="0" smtClean="0"/>
              <a:t>VERBAL/</a:t>
            </a:r>
            <a:r>
              <a:rPr lang="en-US" sz="1800" dirty="0" smtClean="0"/>
              <a:t>LINGUISTIC</a:t>
            </a:r>
          </a:p>
          <a:p>
            <a:pPr lvl="1"/>
            <a:r>
              <a:rPr lang="en-US" sz="1800" dirty="0" smtClean="0"/>
              <a:t>MATHEMATICAL/</a:t>
            </a:r>
            <a:r>
              <a:rPr lang="en-US" sz="1800" dirty="0" smtClean="0"/>
              <a:t>LOGICAL</a:t>
            </a:r>
          </a:p>
          <a:p>
            <a:pPr lvl="1"/>
            <a:r>
              <a:rPr lang="en-US" sz="1800" dirty="0" smtClean="0"/>
              <a:t>BODILY/</a:t>
            </a:r>
            <a:r>
              <a:rPr lang="en-US" sz="1800" dirty="0" smtClean="0"/>
              <a:t>KINESTHETIC</a:t>
            </a:r>
          </a:p>
          <a:p>
            <a:pPr lvl="1"/>
            <a:r>
              <a:rPr lang="en-US" sz="1800" dirty="0" smtClean="0"/>
              <a:t>MUSICAL/</a:t>
            </a:r>
            <a:r>
              <a:rPr lang="en-US" sz="1800" dirty="0" smtClean="0"/>
              <a:t>RHYTHMIC</a:t>
            </a:r>
          </a:p>
          <a:p>
            <a:pPr lvl="1"/>
            <a:r>
              <a:rPr lang="en-US" sz="1800" dirty="0" smtClean="0"/>
              <a:t>INTRAPERSONAL</a:t>
            </a:r>
          </a:p>
          <a:p>
            <a:pPr lvl="1"/>
            <a:r>
              <a:rPr lang="en-US" sz="1800" dirty="0" smtClean="0"/>
              <a:t>INTERPERSONAL</a:t>
            </a:r>
          </a:p>
          <a:p>
            <a:pPr lvl="1"/>
            <a:r>
              <a:rPr lang="en-US" sz="1800" dirty="0" smtClean="0"/>
              <a:t>NATURALIST</a:t>
            </a:r>
          </a:p>
          <a:p>
            <a:pPr lvl="1"/>
            <a:r>
              <a:rPr lang="en-US" sz="1800" dirty="0" smtClean="0"/>
              <a:t>EXISTENTIAL</a:t>
            </a:r>
            <a:endParaRPr lang="en-US" sz="1800" dirty="0"/>
          </a:p>
        </p:txBody>
      </p:sp>
    </p:spTree>
  </p:cSld>
  <p:clrMapOvr>
    <a:masterClrMapping/>
  </p:clrMapOvr>
</p:sld>
</file>

<file path=ppt/theme/_rels/theme1.xml.rels><?xml version="1.0" encoding="UTF-8" standalone="yes"?>
<Relationships xmlns="http://schemas.openxmlformats.org/package/2006/relationships"><Relationship Id="rId3" Type="http://schemas.openxmlformats.org/officeDocument/2006/relationships/image" Target="../media/image3.jpeg"/><Relationship Id="rId4" Type="http://schemas.openxmlformats.org/officeDocument/2006/relationships/image" Target="../media/image4.jpeg"/><Relationship Id="rId5" Type="http://schemas.openxmlformats.org/officeDocument/2006/relationships/image" Target="../media/image5.jpeg"/><Relationship Id="rId1" Type="http://schemas.openxmlformats.org/officeDocument/2006/relationships/image" Target="../media/image1.jpeg"/><Relationship Id="rId2" Type="http://schemas.openxmlformats.org/officeDocument/2006/relationships/image" Target="../media/image2.jpeg"/></Relationships>
</file>

<file path=ppt/theme/theme1.xml><?xml version="1.0" encoding="utf-8"?>
<a:theme xmlns:a="http://schemas.openxmlformats.org/drawingml/2006/main" name="Inkwell">
  <a:themeElements>
    <a:clrScheme name="Inkwell">
      <a:dk1>
        <a:sysClr val="windowText" lastClr="000000"/>
      </a:dk1>
      <a:lt1>
        <a:sysClr val="window" lastClr="FFFFFF"/>
      </a:lt1>
      <a:dk2>
        <a:srgbClr val="584D2E"/>
      </a:dk2>
      <a:lt2>
        <a:srgbClr val="EFE7C3"/>
      </a:lt2>
      <a:accent1>
        <a:srgbClr val="860908"/>
      </a:accent1>
      <a:accent2>
        <a:srgbClr val="4A0505"/>
      </a:accent2>
      <a:accent3>
        <a:srgbClr val="7A500A"/>
      </a:accent3>
      <a:accent4>
        <a:srgbClr val="C47810"/>
      </a:accent4>
      <a:accent5>
        <a:srgbClr val="827752"/>
      </a:accent5>
      <a:accent6>
        <a:srgbClr val="B5BB83"/>
      </a:accent6>
      <a:hlink>
        <a:srgbClr val="C47810"/>
      </a:hlink>
      <a:folHlink>
        <a:srgbClr val="F0A43A"/>
      </a:folHlink>
    </a:clrScheme>
    <a:fontScheme name="Inkwell">
      <a:majorFont>
        <a:latin typeface="Goudy Old Style"/>
        <a:ea typeface=""/>
        <a:cs typeface=""/>
        <a:font script="Jpan" typeface="ＭＳ Ｐ明朝"/>
      </a:majorFont>
      <a:minorFont>
        <a:latin typeface="Goudy Old Style"/>
        <a:ea typeface=""/>
        <a:cs typeface=""/>
        <a:font script="Jpan" typeface="ＭＳ Ｐ明朝"/>
      </a:minorFont>
    </a:fontScheme>
    <a:fmtScheme name="Inkwell">
      <a:fillStyleLst>
        <a:solidFill>
          <a:schemeClr val="phClr"/>
        </a:solidFill>
        <a:blipFill rotWithShape="1">
          <a:blip xmlns:r="http://schemas.openxmlformats.org/officeDocument/2006/relationships" r:embed="rId1">
            <a:duotone>
              <a:schemeClr val="phClr">
                <a:shade val="30000"/>
              </a:schemeClr>
              <a:schemeClr val="phClr">
                <a:alpha val="10000"/>
                <a:satMod val="120000"/>
              </a:schemeClr>
            </a:duotone>
          </a:blip>
          <a:stretch/>
        </a:blipFill>
        <a:blipFill rotWithShape="1">
          <a:blip xmlns:r="http://schemas.openxmlformats.org/officeDocument/2006/relationships" r:embed="rId2">
            <a:duotone>
              <a:schemeClr val="phClr">
                <a:shade val="30000"/>
                <a:satMod val="150000"/>
              </a:schemeClr>
              <a:schemeClr val="phClr">
                <a:alpha val="10000"/>
                <a:satMod val="120000"/>
              </a:schemeClr>
            </a:duotone>
          </a:blip>
          <a:stretch/>
        </a:blipFill>
      </a:fillStyleLst>
      <a:lnStyleLst>
        <a:ln w="12700" cap="flat" cmpd="sng" algn="ctr">
          <a:solidFill>
            <a:schemeClr val="phClr">
              <a:shade val="95000"/>
              <a:satMod val="105000"/>
            </a:scheme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101600" dist="38100" dir="5400000" rotWithShape="0">
              <a:srgbClr val="000000">
                <a:alpha val="75000"/>
              </a:srgbClr>
            </a:outerShdw>
          </a:effectLst>
        </a:effectStyle>
        <a:effectStyle>
          <a:effectLst>
            <a:outerShdw blurRad="38100" dist="25400" dir="5400000" rotWithShape="0">
              <a:srgbClr val="000000">
                <a:alpha val="75000"/>
              </a:srgbClr>
            </a:outerShdw>
            <a:softEdge rad="63500"/>
          </a:effectLst>
        </a:effectStyle>
      </a:effectStyleLst>
      <a:bgFillStyleLst>
        <a:blipFill rotWithShape="1">
          <a:blip xmlns:r="http://schemas.openxmlformats.org/officeDocument/2006/relationships" r:embed="rId3"/>
          <a:stretch/>
        </a:blipFill>
        <a:blipFill rotWithShape="1">
          <a:blip xmlns:r="http://schemas.openxmlformats.org/officeDocument/2006/relationships" r:embed="rId4"/>
          <a:stretch/>
        </a:blipFill>
        <a:blipFill rotWithShape="1">
          <a:blip xmlns:r="http://schemas.openxmlformats.org/officeDocument/2006/relationships" r:embed="rId5"/>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Inkwell.thmx</Template>
  <TotalTime>90</TotalTime>
  <Words>763</Words>
  <Application>Microsoft Macintosh PowerPoint</Application>
  <PresentationFormat>On-screen Show (4:3)</PresentationFormat>
  <Paragraphs>66</Paragraphs>
  <Slides>13</Slides>
  <Notes>0</Notes>
  <HiddenSlides>0</HiddenSlides>
  <MMClips>0</MMClips>
  <ScaleCrop>false</ScaleCrop>
  <HeadingPairs>
    <vt:vector size="4" baseType="variant">
      <vt:variant>
        <vt:lpstr>Design Template</vt:lpstr>
      </vt:variant>
      <vt:variant>
        <vt:i4>1</vt:i4>
      </vt:variant>
      <vt:variant>
        <vt:lpstr>Slide Titles</vt:lpstr>
      </vt:variant>
      <vt:variant>
        <vt:i4>13</vt:i4>
      </vt:variant>
    </vt:vector>
  </HeadingPairs>
  <TitlesOfParts>
    <vt:vector size="14" baseType="lpstr">
      <vt:lpstr>Inkwell</vt:lpstr>
      <vt:lpstr>Defining the the Five Prevailing Pedagogies</vt:lpstr>
      <vt:lpstr>Behaviorism</vt:lpstr>
      <vt:lpstr>Behaviorism</vt:lpstr>
      <vt:lpstr>Behaviorism</vt:lpstr>
      <vt:lpstr>Cognitivism </vt:lpstr>
      <vt:lpstr>Cognitivism </vt:lpstr>
      <vt:lpstr>Cognitivism </vt:lpstr>
      <vt:lpstr>Constructivism</vt:lpstr>
      <vt:lpstr>Constructivism</vt:lpstr>
      <vt:lpstr>Constructivism</vt:lpstr>
      <vt:lpstr>Pragmatism </vt:lpstr>
      <vt:lpstr>Pragmatism </vt:lpstr>
      <vt:lpstr>Multiple Intelligences </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Defining the the Five Prevailing Pedagogies</dc:title>
  <dc:creator>Dan Beltramo</dc:creator>
  <cp:lastModifiedBy>Dan Beltramo</cp:lastModifiedBy>
  <cp:revision>1</cp:revision>
  <dcterms:created xsi:type="dcterms:W3CDTF">2015-04-28T04:39:39Z</dcterms:created>
  <dcterms:modified xsi:type="dcterms:W3CDTF">2015-04-28T06:10:13Z</dcterms:modified>
</cp:coreProperties>
</file>